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61" r:id="rId2"/>
    <p:sldId id="262" r:id="rId3"/>
    <p:sldId id="264" r:id="rId4"/>
    <p:sldId id="276" r:id="rId5"/>
    <p:sldId id="284" r:id="rId6"/>
    <p:sldId id="267" r:id="rId7"/>
    <p:sldId id="288" r:id="rId8"/>
    <p:sldId id="292" r:id="rId9"/>
    <p:sldId id="289" r:id="rId10"/>
    <p:sldId id="274" r:id="rId11"/>
    <p:sldId id="270" r:id="rId12"/>
    <p:sldId id="275" r:id="rId13"/>
    <p:sldId id="286" r:id="rId14"/>
    <p:sldId id="285" r:id="rId15"/>
    <p:sldId id="291" r:id="rId16"/>
    <p:sldId id="290" r:id="rId17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1EB"/>
    <a:srgbClr val="145F82"/>
    <a:srgbClr val="E8E875"/>
    <a:srgbClr val="F0BBE2"/>
    <a:srgbClr val="92D150"/>
    <a:srgbClr val="50256C"/>
    <a:srgbClr val="F4D5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02C975-6F7F-1242-87C4-1A08F95559DF}" v="36" dt="2024-03-14T19:37:26.5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70"/>
    <p:restoredTop sz="76056"/>
  </p:normalViewPr>
  <p:slideViewPr>
    <p:cSldViewPr snapToGrid="0">
      <p:cViewPr varScale="1">
        <p:scale>
          <a:sx n="73" d="100"/>
          <a:sy n="73" d="100"/>
        </p:scale>
        <p:origin x="232" y="504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k Johansen Jørgensen" userId="c7cb7a7441821b3a" providerId="LiveId" clId="{106F4AD0-04D0-1E49-A8AD-C705F9DE1A76}"/>
    <pc:docChg chg="undo custSel addSld delSld modSld sldOrd">
      <pc:chgData name="Erik Johansen Jørgensen" userId="c7cb7a7441821b3a" providerId="LiveId" clId="{106F4AD0-04D0-1E49-A8AD-C705F9DE1A76}" dt="2024-03-06T22:15:28.323" v="660" actId="2696"/>
      <pc:docMkLst>
        <pc:docMk/>
      </pc:docMkLst>
      <pc:sldChg chg="modSp mod">
        <pc:chgData name="Erik Johansen Jørgensen" userId="c7cb7a7441821b3a" providerId="LiveId" clId="{106F4AD0-04D0-1E49-A8AD-C705F9DE1A76}" dt="2024-03-06T18:30:14.776" v="593" actId="14100"/>
        <pc:sldMkLst>
          <pc:docMk/>
          <pc:sldMk cId="3540243579" sldId="261"/>
        </pc:sldMkLst>
        <pc:spChg chg="mod">
          <ac:chgData name="Erik Johansen Jørgensen" userId="c7cb7a7441821b3a" providerId="LiveId" clId="{106F4AD0-04D0-1E49-A8AD-C705F9DE1A76}" dt="2024-03-06T18:30:14.776" v="593" actId="14100"/>
          <ac:spMkLst>
            <pc:docMk/>
            <pc:sldMk cId="3540243579" sldId="261"/>
            <ac:spMk id="21" creationId="{313B7C07-407F-E86F-7BE9-DDBE40539FEC}"/>
          </ac:spMkLst>
        </pc:spChg>
      </pc:sldChg>
      <pc:sldChg chg="addSp delSp modSp mod">
        <pc:chgData name="Erik Johansen Jørgensen" userId="c7cb7a7441821b3a" providerId="LiveId" clId="{106F4AD0-04D0-1E49-A8AD-C705F9DE1A76}" dt="2024-02-28T20:51:01.803" v="284" actId="478"/>
        <pc:sldMkLst>
          <pc:docMk/>
          <pc:sldMk cId="1301321112" sldId="262"/>
        </pc:sldMkLst>
        <pc:spChg chg="add del mod">
          <ac:chgData name="Erik Johansen Jørgensen" userId="c7cb7a7441821b3a" providerId="LiveId" clId="{106F4AD0-04D0-1E49-A8AD-C705F9DE1A76}" dt="2024-02-28T20:51:01.803" v="284" actId="478"/>
          <ac:spMkLst>
            <pc:docMk/>
            <pc:sldMk cId="1301321112" sldId="262"/>
            <ac:spMk id="2" creationId="{C2057327-74BC-B8A5-AAFC-930AF533ABCC}"/>
          </ac:spMkLst>
        </pc:spChg>
        <pc:picChg chg="mod">
          <ac:chgData name="Erik Johansen Jørgensen" userId="c7cb7a7441821b3a" providerId="LiveId" clId="{106F4AD0-04D0-1E49-A8AD-C705F9DE1A76}" dt="2024-02-28T20:50:50.333" v="282" actId="1076"/>
          <ac:picMkLst>
            <pc:docMk/>
            <pc:sldMk cId="1301321112" sldId="262"/>
            <ac:picMk id="10" creationId="{33D79E6B-76F5-FF75-43B8-2A8DCC0F6E24}"/>
          </ac:picMkLst>
        </pc:picChg>
      </pc:sldChg>
      <pc:sldChg chg="modSp mod">
        <pc:chgData name="Erik Johansen Jørgensen" userId="c7cb7a7441821b3a" providerId="LiveId" clId="{106F4AD0-04D0-1E49-A8AD-C705F9DE1A76}" dt="2024-03-06T18:31:08.613" v="654" actId="20577"/>
        <pc:sldMkLst>
          <pc:docMk/>
          <pc:sldMk cId="2586410168" sldId="264"/>
        </pc:sldMkLst>
        <pc:spChg chg="mod">
          <ac:chgData name="Erik Johansen Jørgensen" userId="c7cb7a7441821b3a" providerId="LiveId" clId="{106F4AD0-04D0-1E49-A8AD-C705F9DE1A76}" dt="2024-02-28T20:47:04.761" v="255" actId="255"/>
          <ac:spMkLst>
            <pc:docMk/>
            <pc:sldMk cId="2586410168" sldId="264"/>
            <ac:spMk id="6" creationId="{9178385E-AA3D-1662-53D9-6C99EC3EB993}"/>
          </ac:spMkLst>
        </pc:spChg>
        <pc:spChg chg="mod">
          <ac:chgData name="Erik Johansen Jørgensen" userId="c7cb7a7441821b3a" providerId="LiveId" clId="{106F4AD0-04D0-1E49-A8AD-C705F9DE1A76}" dt="2024-03-06T18:31:08.613" v="654" actId="20577"/>
          <ac:spMkLst>
            <pc:docMk/>
            <pc:sldMk cId="2586410168" sldId="264"/>
            <ac:spMk id="7" creationId="{1CBE0D33-D5BC-A9E7-1B2B-DE877F2AE1DA}"/>
          </ac:spMkLst>
        </pc:spChg>
      </pc:sldChg>
      <pc:sldChg chg="modSp mod">
        <pc:chgData name="Erik Johansen Jørgensen" userId="c7cb7a7441821b3a" providerId="LiveId" clId="{106F4AD0-04D0-1E49-A8AD-C705F9DE1A76}" dt="2024-02-28T20:47:42.673" v="259" actId="2711"/>
        <pc:sldMkLst>
          <pc:docMk/>
          <pc:sldMk cId="3186546593" sldId="267"/>
        </pc:sldMkLst>
        <pc:spChg chg="mod">
          <ac:chgData name="Erik Johansen Jørgensen" userId="c7cb7a7441821b3a" providerId="LiveId" clId="{106F4AD0-04D0-1E49-A8AD-C705F9DE1A76}" dt="2024-02-28T20:47:42.673" v="259" actId="2711"/>
          <ac:spMkLst>
            <pc:docMk/>
            <pc:sldMk cId="3186546593" sldId="267"/>
            <ac:spMk id="16" creationId="{2C1CDC49-60D2-109B-1C31-C56BE6582AE8}"/>
          </ac:spMkLst>
        </pc:spChg>
      </pc:sldChg>
      <pc:sldChg chg="modSp mod">
        <pc:chgData name="Erik Johansen Jørgensen" userId="c7cb7a7441821b3a" providerId="LiveId" clId="{106F4AD0-04D0-1E49-A8AD-C705F9DE1A76}" dt="2024-02-28T20:48:36.927" v="266" actId="113"/>
        <pc:sldMkLst>
          <pc:docMk/>
          <pc:sldMk cId="1051597581" sldId="270"/>
        </pc:sldMkLst>
        <pc:spChg chg="mod">
          <ac:chgData name="Erik Johansen Jørgensen" userId="c7cb7a7441821b3a" providerId="LiveId" clId="{106F4AD0-04D0-1E49-A8AD-C705F9DE1A76}" dt="2024-02-28T20:48:36.927" v="266" actId="113"/>
          <ac:spMkLst>
            <pc:docMk/>
            <pc:sldMk cId="1051597581" sldId="270"/>
            <ac:spMk id="9" creationId="{38D7548A-BEB0-C3BF-B7B2-14DAC80F1F8B}"/>
          </ac:spMkLst>
        </pc:spChg>
        <pc:spChg chg="mod">
          <ac:chgData name="Erik Johansen Jørgensen" userId="c7cb7a7441821b3a" providerId="LiveId" clId="{106F4AD0-04D0-1E49-A8AD-C705F9DE1A76}" dt="2024-02-28T20:48:33.213" v="265" actId="113"/>
          <ac:spMkLst>
            <pc:docMk/>
            <pc:sldMk cId="1051597581" sldId="270"/>
            <ac:spMk id="10" creationId="{C45767D3-F624-84C3-F546-714926302E73}"/>
          </ac:spMkLst>
        </pc:spChg>
        <pc:spChg chg="mod">
          <ac:chgData name="Erik Johansen Jørgensen" userId="c7cb7a7441821b3a" providerId="LiveId" clId="{106F4AD0-04D0-1E49-A8AD-C705F9DE1A76}" dt="2024-02-28T20:48:09.963" v="261" actId="2711"/>
          <ac:spMkLst>
            <pc:docMk/>
            <pc:sldMk cId="1051597581" sldId="270"/>
            <ac:spMk id="11" creationId="{293EAFBD-F1FF-4E9A-6FDD-65CE720EDD7F}"/>
          </ac:spMkLst>
        </pc:spChg>
        <pc:spChg chg="mod">
          <ac:chgData name="Erik Johansen Jørgensen" userId="c7cb7a7441821b3a" providerId="LiveId" clId="{106F4AD0-04D0-1E49-A8AD-C705F9DE1A76}" dt="2024-02-28T20:48:21.974" v="263" actId="2711"/>
          <ac:spMkLst>
            <pc:docMk/>
            <pc:sldMk cId="1051597581" sldId="270"/>
            <ac:spMk id="12" creationId="{57FC800D-569D-CE54-6763-DE000806089C}"/>
          </ac:spMkLst>
        </pc:spChg>
      </pc:sldChg>
      <pc:sldChg chg="modSp mod">
        <pc:chgData name="Erik Johansen Jørgensen" userId="c7cb7a7441821b3a" providerId="LiveId" clId="{106F4AD0-04D0-1E49-A8AD-C705F9DE1A76}" dt="2024-02-28T20:49:07.934" v="272" actId="113"/>
        <pc:sldMkLst>
          <pc:docMk/>
          <pc:sldMk cId="768040098" sldId="275"/>
        </pc:sldMkLst>
        <pc:spChg chg="mod">
          <ac:chgData name="Erik Johansen Jørgensen" userId="c7cb7a7441821b3a" providerId="LiveId" clId="{106F4AD0-04D0-1E49-A8AD-C705F9DE1A76}" dt="2024-02-28T20:49:05.473" v="271" actId="113"/>
          <ac:spMkLst>
            <pc:docMk/>
            <pc:sldMk cId="768040098" sldId="275"/>
            <ac:spMk id="9" creationId="{38D7548A-BEB0-C3BF-B7B2-14DAC80F1F8B}"/>
          </ac:spMkLst>
        </pc:spChg>
        <pc:spChg chg="mod">
          <ac:chgData name="Erik Johansen Jørgensen" userId="c7cb7a7441821b3a" providerId="LiveId" clId="{106F4AD0-04D0-1E49-A8AD-C705F9DE1A76}" dt="2024-02-28T20:49:07.934" v="272" actId="113"/>
          <ac:spMkLst>
            <pc:docMk/>
            <pc:sldMk cId="768040098" sldId="275"/>
            <ac:spMk id="10" creationId="{C45767D3-F624-84C3-F546-714926302E73}"/>
          </ac:spMkLst>
        </pc:spChg>
        <pc:spChg chg="mod">
          <ac:chgData name="Erik Johansen Jørgensen" userId="c7cb7a7441821b3a" providerId="LiveId" clId="{106F4AD0-04D0-1E49-A8AD-C705F9DE1A76}" dt="2024-02-28T20:48:46.866" v="267" actId="2711"/>
          <ac:spMkLst>
            <pc:docMk/>
            <pc:sldMk cId="768040098" sldId="275"/>
            <ac:spMk id="11" creationId="{293EAFBD-F1FF-4E9A-6FDD-65CE720EDD7F}"/>
          </ac:spMkLst>
        </pc:spChg>
        <pc:spChg chg="mod">
          <ac:chgData name="Erik Johansen Jørgensen" userId="c7cb7a7441821b3a" providerId="LiveId" clId="{106F4AD0-04D0-1E49-A8AD-C705F9DE1A76}" dt="2024-02-28T20:48:52.955" v="268" actId="2711"/>
          <ac:spMkLst>
            <pc:docMk/>
            <pc:sldMk cId="768040098" sldId="275"/>
            <ac:spMk id="12" creationId="{57FC800D-569D-CE54-6763-DE000806089C}"/>
          </ac:spMkLst>
        </pc:spChg>
      </pc:sldChg>
      <pc:sldChg chg="modSp mod">
        <pc:chgData name="Erik Johansen Jørgensen" userId="c7cb7a7441821b3a" providerId="LiveId" clId="{106F4AD0-04D0-1E49-A8AD-C705F9DE1A76}" dt="2024-03-06T18:31:29.948" v="658" actId="20577"/>
        <pc:sldMkLst>
          <pc:docMk/>
          <pc:sldMk cId="3062859908" sldId="276"/>
        </pc:sldMkLst>
        <pc:spChg chg="mod">
          <ac:chgData name="Erik Johansen Jørgensen" userId="c7cb7a7441821b3a" providerId="LiveId" clId="{106F4AD0-04D0-1E49-A8AD-C705F9DE1A76}" dt="2024-02-28T20:47:17.851" v="257" actId="255"/>
          <ac:spMkLst>
            <pc:docMk/>
            <pc:sldMk cId="3062859908" sldId="276"/>
            <ac:spMk id="6" creationId="{9178385E-AA3D-1662-53D9-6C99EC3EB993}"/>
          </ac:spMkLst>
        </pc:spChg>
        <pc:spChg chg="mod">
          <ac:chgData name="Erik Johansen Jørgensen" userId="c7cb7a7441821b3a" providerId="LiveId" clId="{106F4AD0-04D0-1E49-A8AD-C705F9DE1A76}" dt="2024-03-06T18:31:29.948" v="658" actId="20577"/>
          <ac:spMkLst>
            <pc:docMk/>
            <pc:sldMk cId="3062859908" sldId="276"/>
            <ac:spMk id="7" creationId="{1CBE0D33-D5BC-A9E7-1B2B-DE877F2AE1DA}"/>
          </ac:spMkLst>
        </pc:spChg>
      </pc:sldChg>
      <pc:sldChg chg="modSp del mod addAnim delAnim">
        <pc:chgData name="Erik Johansen Jørgensen" userId="c7cb7a7441821b3a" providerId="LiveId" clId="{106F4AD0-04D0-1E49-A8AD-C705F9DE1A76}" dt="2024-03-05T15:11:25.499" v="567" actId="2696"/>
        <pc:sldMkLst>
          <pc:docMk/>
          <pc:sldMk cId="2387343695" sldId="283"/>
        </pc:sldMkLst>
        <pc:spChg chg="mod">
          <ac:chgData name="Erik Johansen Jørgensen" userId="c7cb7a7441821b3a" providerId="LiveId" clId="{106F4AD0-04D0-1E49-A8AD-C705F9DE1A76}" dt="2024-03-05T15:01:43.917" v="420" actId="21"/>
          <ac:spMkLst>
            <pc:docMk/>
            <pc:sldMk cId="2387343695" sldId="283"/>
            <ac:spMk id="15" creationId="{A1AE7821-59D2-4E21-B504-6BFE09EF7823}"/>
          </ac:spMkLst>
        </pc:spChg>
        <pc:spChg chg="mod">
          <ac:chgData name="Erik Johansen Jørgensen" userId="c7cb7a7441821b3a" providerId="LiveId" clId="{106F4AD0-04D0-1E49-A8AD-C705F9DE1A76}" dt="2024-03-05T15:02:15.844" v="432" actId="20577"/>
          <ac:spMkLst>
            <pc:docMk/>
            <pc:sldMk cId="2387343695" sldId="283"/>
            <ac:spMk id="41" creationId="{796AD4E8-E937-EF06-0518-69819741EACB}"/>
          </ac:spMkLst>
        </pc:spChg>
        <pc:cxnChg chg="mod">
          <ac:chgData name="Erik Johansen Jørgensen" userId="c7cb7a7441821b3a" providerId="LiveId" clId="{106F4AD0-04D0-1E49-A8AD-C705F9DE1A76}" dt="2024-03-05T15:01:43.917" v="420" actId="21"/>
          <ac:cxnSpMkLst>
            <pc:docMk/>
            <pc:sldMk cId="2387343695" sldId="283"/>
            <ac:cxnSpMk id="74" creationId="{5BA6B536-A396-D75B-B5B3-614709395032}"/>
          </ac:cxnSpMkLst>
        </pc:cxnChg>
      </pc:sldChg>
      <pc:sldChg chg="modSp mod">
        <pc:chgData name="Erik Johansen Jørgensen" userId="c7cb7a7441821b3a" providerId="LiveId" clId="{106F4AD0-04D0-1E49-A8AD-C705F9DE1A76}" dt="2024-02-28T20:49:44.701" v="278" actId="113"/>
        <pc:sldMkLst>
          <pc:docMk/>
          <pc:sldMk cId="2680611017" sldId="286"/>
        </pc:sldMkLst>
        <pc:spChg chg="mod">
          <ac:chgData name="Erik Johansen Jørgensen" userId="c7cb7a7441821b3a" providerId="LiveId" clId="{106F4AD0-04D0-1E49-A8AD-C705F9DE1A76}" dt="2024-02-28T20:49:30.970" v="275" actId="113"/>
          <ac:spMkLst>
            <pc:docMk/>
            <pc:sldMk cId="2680611017" sldId="286"/>
            <ac:spMk id="9" creationId="{38D7548A-BEB0-C3BF-B7B2-14DAC80F1F8B}"/>
          </ac:spMkLst>
        </pc:spChg>
        <pc:spChg chg="mod">
          <ac:chgData name="Erik Johansen Jørgensen" userId="c7cb7a7441821b3a" providerId="LiveId" clId="{106F4AD0-04D0-1E49-A8AD-C705F9DE1A76}" dt="2024-02-28T20:49:44.701" v="278" actId="113"/>
          <ac:spMkLst>
            <pc:docMk/>
            <pc:sldMk cId="2680611017" sldId="286"/>
            <ac:spMk id="10" creationId="{C45767D3-F624-84C3-F546-714926302E73}"/>
          </ac:spMkLst>
        </pc:spChg>
        <pc:spChg chg="mod">
          <ac:chgData name="Erik Johansen Jørgensen" userId="c7cb7a7441821b3a" providerId="LiveId" clId="{106F4AD0-04D0-1E49-A8AD-C705F9DE1A76}" dt="2024-02-28T20:49:21.314" v="273" actId="2711"/>
          <ac:spMkLst>
            <pc:docMk/>
            <pc:sldMk cId="2680611017" sldId="286"/>
            <ac:spMk id="11" creationId="{293EAFBD-F1FF-4E9A-6FDD-65CE720EDD7F}"/>
          </ac:spMkLst>
        </pc:spChg>
        <pc:spChg chg="mod">
          <ac:chgData name="Erik Johansen Jørgensen" userId="c7cb7a7441821b3a" providerId="LiveId" clId="{106F4AD0-04D0-1E49-A8AD-C705F9DE1A76}" dt="2024-02-28T20:49:37.310" v="276" actId="2711"/>
          <ac:spMkLst>
            <pc:docMk/>
            <pc:sldMk cId="2680611017" sldId="286"/>
            <ac:spMk id="12" creationId="{57FC800D-569D-CE54-6763-DE000806089C}"/>
          </ac:spMkLst>
        </pc:spChg>
      </pc:sldChg>
      <pc:sldChg chg="modSp mod">
        <pc:chgData name="Erik Johansen Jørgensen" userId="c7cb7a7441821b3a" providerId="LiveId" clId="{106F4AD0-04D0-1E49-A8AD-C705F9DE1A76}" dt="2024-02-28T20:47:52.270" v="260" actId="2711"/>
        <pc:sldMkLst>
          <pc:docMk/>
          <pc:sldMk cId="14024868" sldId="288"/>
        </pc:sldMkLst>
        <pc:spChg chg="mod">
          <ac:chgData name="Erik Johansen Jørgensen" userId="c7cb7a7441821b3a" providerId="LiveId" clId="{106F4AD0-04D0-1E49-A8AD-C705F9DE1A76}" dt="2024-02-28T20:47:52.270" v="260" actId="2711"/>
          <ac:spMkLst>
            <pc:docMk/>
            <pc:sldMk cId="14024868" sldId="288"/>
            <ac:spMk id="16" creationId="{2C1CDC49-60D2-109B-1C31-C56BE6582AE8}"/>
          </ac:spMkLst>
        </pc:spChg>
      </pc:sldChg>
      <pc:sldChg chg="modSp mod">
        <pc:chgData name="Erik Johansen Jørgensen" userId="c7cb7a7441821b3a" providerId="LiveId" clId="{106F4AD0-04D0-1E49-A8AD-C705F9DE1A76}" dt="2024-02-28T20:46:36.397" v="254" actId="2711"/>
        <pc:sldMkLst>
          <pc:docMk/>
          <pc:sldMk cId="2606387308" sldId="289"/>
        </pc:sldMkLst>
        <pc:spChg chg="mod">
          <ac:chgData name="Erik Johansen Jørgensen" userId="c7cb7a7441821b3a" providerId="LiveId" clId="{106F4AD0-04D0-1E49-A8AD-C705F9DE1A76}" dt="2024-02-28T20:46:36.397" v="254" actId="2711"/>
          <ac:spMkLst>
            <pc:docMk/>
            <pc:sldMk cId="2606387308" sldId="289"/>
            <ac:spMk id="16" creationId="{2C1CDC49-60D2-109B-1C31-C56BE6582AE8}"/>
          </ac:spMkLst>
        </pc:spChg>
      </pc:sldChg>
      <pc:sldChg chg="modSp add mod ord">
        <pc:chgData name="Erik Johansen Jørgensen" userId="c7cb7a7441821b3a" providerId="LiveId" clId="{106F4AD0-04D0-1E49-A8AD-C705F9DE1A76}" dt="2024-03-05T15:11:16.658" v="566" actId="255"/>
        <pc:sldMkLst>
          <pc:docMk/>
          <pc:sldMk cId="1457067050" sldId="291"/>
        </pc:sldMkLst>
        <pc:spChg chg="mod">
          <ac:chgData name="Erik Johansen Jørgensen" userId="c7cb7a7441821b3a" providerId="LiveId" clId="{106F4AD0-04D0-1E49-A8AD-C705F9DE1A76}" dt="2024-03-05T15:01:27.489" v="418" actId="1076"/>
          <ac:spMkLst>
            <pc:docMk/>
            <pc:sldMk cId="1457067050" sldId="291"/>
            <ac:spMk id="14" creationId="{3F55745C-901A-95EC-DFF4-B36551C99978}"/>
          </ac:spMkLst>
        </pc:spChg>
        <pc:spChg chg="mod">
          <ac:chgData name="Erik Johansen Jørgensen" userId="c7cb7a7441821b3a" providerId="LiveId" clId="{106F4AD0-04D0-1E49-A8AD-C705F9DE1A76}" dt="2024-03-05T15:01:51.196" v="423" actId="20577"/>
          <ac:spMkLst>
            <pc:docMk/>
            <pc:sldMk cId="1457067050" sldId="291"/>
            <ac:spMk id="15" creationId="{A1AE7821-59D2-4E21-B504-6BFE09EF7823}"/>
          </ac:spMkLst>
        </pc:spChg>
        <pc:spChg chg="mod">
          <ac:chgData name="Erik Johansen Jørgensen" userId="c7cb7a7441821b3a" providerId="LiveId" clId="{106F4AD0-04D0-1E49-A8AD-C705F9DE1A76}" dt="2024-03-05T15:11:16.658" v="566" actId="255"/>
          <ac:spMkLst>
            <pc:docMk/>
            <pc:sldMk cId="1457067050" sldId="291"/>
            <ac:spMk id="20" creationId="{DBD259C3-DA02-6FEB-0DBD-066757252CAB}"/>
          </ac:spMkLst>
        </pc:spChg>
        <pc:spChg chg="mod">
          <ac:chgData name="Erik Johansen Jørgensen" userId="c7cb7a7441821b3a" providerId="LiveId" clId="{106F4AD0-04D0-1E49-A8AD-C705F9DE1A76}" dt="2024-03-05T15:01:26.887" v="417" actId="1076"/>
          <ac:spMkLst>
            <pc:docMk/>
            <pc:sldMk cId="1457067050" sldId="291"/>
            <ac:spMk id="34" creationId="{9A1FB3D3-624A-9B03-25C3-E168F0E41E92}"/>
          </ac:spMkLst>
        </pc:spChg>
        <pc:spChg chg="mod">
          <ac:chgData name="Erik Johansen Jørgensen" userId="c7cb7a7441821b3a" providerId="LiveId" clId="{106F4AD0-04D0-1E49-A8AD-C705F9DE1A76}" dt="2024-03-05T15:01:58.791" v="424"/>
          <ac:spMkLst>
            <pc:docMk/>
            <pc:sldMk cId="1457067050" sldId="291"/>
            <ac:spMk id="37" creationId="{0F67DC18-0882-1B3A-5A2C-3A1E84A668E0}"/>
          </ac:spMkLst>
        </pc:spChg>
        <pc:spChg chg="mod">
          <ac:chgData name="Erik Johansen Jørgensen" userId="c7cb7a7441821b3a" providerId="LiveId" clId="{106F4AD0-04D0-1E49-A8AD-C705F9DE1A76}" dt="2024-03-05T15:01:26.464" v="416" actId="1076"/>
          <ac:spMkLst>
            <pc:docMk/>
            <pc:sldMk cId="1457067050" sldId="291"/>
            <ac:spMk id="39" creationId="{A01EAF39-4045-5C47-3086-88081A02E799}"/>
          </ac:spMkLst>
        </pc:spChg>
        <pc:spChg chg="mod">
          <ac:chgData name="Erik Johansen Jørgensen" userId="c7cb7a7441821b3a" providerId="LiveId" clId="{106F4AD0-04D0-1E49-A8AD-C705F9DE1A76}" dt="2024-03-05T15:02:23.925" v="433"/>
          <ac:spMkLst>
            <pc:docMk/>
            <pc:sldMk cId="1457067050" sldId="291"/>
            <ac:spMk id="41" creationId="{796AD4E8-E937-EF06-0518-69819741EACB}"/>
          </ac:spMkLst>
        </pc:spChg>
        <pc:spChg chg="mod">
          <ac:chgData name="Erik Johansen Jørgensen" userId="c7cb7a7441821b3a" providerId="LiveId" clId="{106F4AD0-04D0-1E49-A8AD-C705F9DE1A76}" dt="2024-03-05T15:00:00.894" v="409" actId="408"/>
          <ac:spMkLst>
            <pc:docMk/>
            <pc:sldMk cId="1457067050" sldId="291"/>
            <ac:spMk id="43" creationId="{894237C1-B102-02B5-85F4-BFC57894E75D}"/>
          </ac:spMkLst>
        </pc:spChg>
        <pc:spChg chg="mod">
          <ac:chgData name="Erik Johansen Jørgensen" userId="c7cb7a7441821b3a" providerId="LiveId" clId="{106F4AD0-04D0-1E49-A8AD-C705F9DE1A76}" dt="2024-03-05T15:10:43.706" v="558" actId="20577"/>
          <ac:spMkLst>
            <pc:docMk/>
            <pc:sldMk cId="1457067050" sldId="291"/>
            <ac:spMk id="45" creationId="{CFEC257E-FE4E-0BD1-D275-B25B536AC093}"/>
          </ac:spMkLst>
        </pc:spChg>
        <pc:spChg chg="mod">
          <ac:chgData name="Erik Johansen Jørgensen" userId="c7cb7a7441821b3a" providerId="LiveId" clId="{106F4AD0-04D0-1E49-A8AD-C705F9DE1A76}" dt="2024-03-05T15:00:15.455" v="410" actId="408"/>
          <ac:spMkLst>
            <pc:docMk/>
            <pc:sldMk cId="1457067050" sldId="291"/>
            <ac:spMk id="46" creationId="{440E82BE-2234-DEE8-1D2B-0F04237D3506}"/>
          </ac:spMkLst>
        </pc:spChg>
        <pc:spChg chg="mod">
          <ac:chgData name="Erik Johansen Jørgensen" userId="c7cb7a7441821b3a" providerId="LiveId" clId="{106F4AD0-04D0-1E49-A8AD-C705F9DE1A76}" dt="2024-03-05T15:00:15.455" v="410" actId="408"/>
          <ac:spMkLst>
            <pc:docMk/>
            <pc:sldMk cId="1457067050" sldId="291"/>
            <ac:spMk id="47" creationId="{1F3838A4-39DD-A7B0-2B6A-8DFD0D999FB1}"/>
          </ac:spMkLst>
        </pc:spChg>
        <pc:spChg chg="mod">
          <ac:chgData name="Erik Johansen Jørgensen" userId="c7cb7a7441821b3a" providerId="LiveId" clId="{106F4AD0-04D0-1E49-A8AD-C705F9DE1A76}" dt="2024-03-05T15:00:15.455" v="410" actId="408"/>
          <ac:spMkLst>
            <pc:docMk/>
            <pc:sldMk cId="1457067050" sldId="291"/>
            <ac:spMk id="48" creationId="{2F570AEB-B16D-3BC5-66A8-4233C562446F}"/>
          </ac:spMkLst>
        </pc:spChg>
        <pc:spChg chg="mod">
          <ac:chgData name="Erik Johansen Jørgensen" userId="c7cb7a7441821b3a" providerId="LiveId" clId="{106F4AD0-04D0-1E49-A8AD-C705F9DE1A76}" dt="2024-03-05T15:00:15.455" v="410" actId="408"/>
          <ac:spMkLst>
            <pc:docMk/>
            <pc:sldMk cId="1457067050" sldId="291"/>
            <ac:spMk id="49" creationId="{F4D7A881-FD0C-CC71-1E2D-EE94CC3CC4E8}"/>
          </ac:spMkLst>
        </pc:spChg>
        <pc:grpChg chg="mod">
          <ac:chgData name="Erik Johansen Jørgensen" userId="c7cb7a7441821b3a" providerId="LiveId" clId="{106F4AD0-04D0-1E49-A8AD-C705F9DE1A76}" dt="2024-03-05T15:00:15.455" v="410" actId="408"/>
          <ac:grpSpMkLst>
            <pc:docMk/>
            <pc:sldMk cId="1457067050" sldId="291"/>
            <ac:grpSpMk id="61" creationId="{B06A4551-E6E0-CA9C-BBAD-19F0302685D6}"/>
          </ac:grpSpMkLst>
        </pc:grpChg>
        <pc:grpChg chg="mod">
          <ac:chgData name="Erik Johansen Jørgensen" userId="c7cb7a7441821b3a" providerId="LiveId" clId="{106F4AD0-04D0-1E49-A8AD-C705F9DE1A76}" dt="2024-03-05T15:00:15.455" v="410" actId="408"/>
          <ac:grpSpMkLst>
            <pc:docMk/>
            <pc:sldMk cId="1457067050" sldId="291"/>
            <ac:grpSpMk id="62" creationId="{F3D4909A-3507-5A58-9316-1BDA67667E9A}"/>
          </ac:grpSpMkLst>
        </pc:grpChg>
        <pc:grpChg chg="mod">
          <ac:chgData name="Erik Johansen Jørgensen" userId="c7cb7a7441821b3a" providerId="LiveId" clId="{106F4AD0-04D0-1E49-A8AD-C705F9DE1A76}" dt="2024-03-05T15:00:15.455" v="410" actId="408"/>
          <ac:grpSpMkLst>
            <pc:docMk/>
            <pc:sldMk cId="1457067050" sldId="291"/>
            <ac:grpSpMk id="63" creationId="{5C4AE516-F890-848B-C5B6-DFD240637DBD}"/>
          </ac:grpSpMkLst>
        </pc:grpChg>
        <pc:grpChg chg="mod">
          <ac:chgData name="Erik Johansen Jørgensen" userId="c7cb7a7441821b3a" providerId="LiveId" clId="{106F4AD0-04D0-1E49-A8AD-C705F9DE1A76}" dt="2024-03-05T15:00:15.455" v="410" actId="408"/>
          <ac:grpSpMkLst>
            <pc:docMk/>
            <pc:sldMk cId="1457067050" sldId="291"/>
            <ac:grpSpMk id="64" creationId="{A6D3E82C-E1BE-BB6C-17BB-661E340ED9DB}"/>
          </ac:grpSpMkLst>
        </pc:grpChg>
        <pc:cxnChg chg="mod">
          <ac:chgData name="Erik Johansen Jørgensen" userId="c7cb7a7441821b3a" providerId="LiveId" clId="{106F4AD0-04D0-1E49-A8AD-C705F9DE1A76}" dt="2024-03-05T15:00:15.455" v="410" actId="408"/>
          <ac:cxnSpMkLst>
            <pc:docMk/>
            <pc:sldMk cId="1457067050" sldId="291"/>
            <ac:cxnSpMk id="69" creationId="{3759A67E-203B-3DB0-6859-0751F1418121}"/>
          </ac:cxnSpMkLst>
        </pc:cxnChg>
        <pc:cxnChg chg="mod">
          <ac:chgData name="Erik Johansen Jørgensen" userId="c7cb7a7441821b3a" providerId="LiveId" clId="{106F4AD0-04D0-1E49-A8AD-C705F9DE1A76}" dt="2024-03-05T15:01:51.196" v="423" actId="20577"/>
          <ac:cxnSpMkLst>
            <pc:docMk/>
            <pc:sldMk cId="1457067050" sldId="291"/>
            <ac:cxnSpMk id="74" creationId="{5BA6B536-A396-D75B-B5B3-614709395032}"/>
          </ac:cxnSpMkLst>
        </pc:cxnChg>
        <pc:cxnChg chg="mod">
          <ac:chgData name="Erik Johansen Jørgensen" userId="c7cb7a7441821b3a" providerId="LiveId" clId="{106F4AD0-04D0-1E49-A8AD-C705F9DE1A76}" dt="2024-03-05T15:00:15.455" v="410" actId="408"/>
          <ac:cxnSpMkLst>
            <pc:docMk/>
            <pc:sldMk cId="1457067050" sldId="291"/>
            <ac:cxnSpMk id="76" creationId="{81A752F4-52B7-A80C-2126-4084CB8B325B}"/>
          </ac:cxnSpMkLst>
        </pc:cxnChg>
        <pc:cxnChg chg="mod">
          <ac:chgData name="Erik Johansen Jørgensen" userId="c7cb7a7441821b3a" providerId="LiveId" clId="{106F4AD0-04D0-1E49-A8AD-C705F9DE1A76}" dt="2024-03-05T15:00:15.455" v="410" actId="408"/>
          <ac:cxnSpMkLst>
            <pc:docMk/>
            <pc:sldMk cId="1457067050" sldId="291"/>
            <ac:cxnSpMk id="79" creationId="{D3C3D426-28E6-19D0-F039-5CEEBEC6FDFC}"/>
          </ac:cxnSpMkLst>
        </pc:cxnChg>
        <pc:cxnChg chg="mod">
          <ac:chgData name="Erik Johansen Jørgensen" userId="c7cb7a7441821b3a" providerId="LiveId" clId="{106F4AD0-04D0-1E49-A8AD-C705F9DE1A76}" dt="2024-03-05T15:10:21.536" v="553" actId="20577"/>
          <ac:cxnSpMkLst>
            <pc:docMk/>
            <pc:sldMk cId="1457067050" sldId="291"/>
            <ac:cxnSpMk id="81" creationId="{C5E39E65-CE8C-2B35-9D44-AF06315526C7}"/>
          </ac:cxnSpMkLst>
        </pc:cxnChg>
      </pc:sldChg>
      <pc:sldChg chg="new del">
        <pc:chgData name="Erik Johansen Jørgensen" userId="c7cb7a7441821b3a" providerId="LiveId" clId="{106F4AD0-04D0-1E49-A8AD-C705F9DE1A76}" dt="2024-03-06T22:15:28.323" v="660" actId="2696"/>
        <pc:sldMkLst>
          <pc:docMk/>
          <pc:sldMk cId="2106347826" sldId="292"/>
        </pc:sldMkLst>
      </pc:sldChg>
    </pc:docChg>
  </pc:docChgLst>
  <pc:docChgLst>
    <pc:chgData name="Erik Johansen Jørgensen" userId="c7cb7a7441821b3a" providerId="LiveId" clId="{C902C975-6F7F-1242-87C4-1A08F95559DF}"/>
    <pc:docChg chg="undo custSel addSld modSld">
      <pc:chgData name="Erik Johansen Jørgensen" userId="c7cb7a7441821b3a" providerId="LiveId" clId="{C902C975-6F7F-1242-87C4-1A08F95559DF}" dt="2024-03-14T19:37:47.660" v="282" actId="207"/>
      <pc:docMkLst>
        <pc:docMk/>
      </pc:docMkLst>
      <pc:sldChg chg="modSp mod setBg">
        <pc:chgData name="Erik Johansen Jørgensen" userId="c7cb7a7441821b3a" providerId="LiveId" clId="{C902C975-6F7F-1242-87C4-1A08F95559DF}" dt="2024-03-14T19:32:05.364" v="244"/>
        <pc:sldMkLst>
          <pc:docMk/>
          <pc:sldMk cId="3540243579" sldId="261"/>
        </pc:sldMkLst>
        <pc:spChg chg="mod">
          <ac:chgData name="Erik Johansen Jørgensen" userId="c7cb7a7441821b3a" providerId="LiveId" clId="{C902C975-6F7F-1242-87C4-1A08F95559DF}" dt="2024-03-14T19:30:36.078" v="241" actId="20577"/>
          <ac:spMkLst>
            <pc:docMk/>
            <pc:sldMk cId="3540243579" sldId="261"/>
            <ac:spMk id="21" creationId="{313B7C07-407F-E86F-7BE9-DDBE40539FEC}"/>
          </ac:spMkLst>
        </pc:spChg>
      </pc:sldChg>
      <pc:sldChg chg="delSp modSp mod setBg">
        <pc:chgData name="Erik Johansen Jørgensen" userId="c7cb7a7441821b3a" providerId="LiveId" clId="{C902C975-6F7F-1242-87C4-1A08F95559DF}" dt="2024-03-14T19:34:01.832" v="255" actId="26606"/>
        <pc:sldMkLst>
          <pc:docMk/>
          <pc:sldMk cId="1301321112" sldId="262"/>
        </pc:sldMkLst>
        <pc:spChg chg="del">
          <ac:chgData name="Erik Johansen Jørgensen" userId="c7cb7a7441821b3a" providerId="LiveId" clId="{C902C975-6F7F-1242-87C4-1A08F95559DF}" dt="2024-03-14T19:34:01.832" v="255" actId="26606"/>
          <ac:spMkLst>
            <pc:docMk/>
            <pc:sldMk cId="1301321112" sldId="262"/>
            <ac:spMk id="46" creationId="{F4FFA271-A10A-4AC3-8F06-E3313A197A80}"/>
          </ac:spMkLst>
        </pc:spChg>
        <pc:spChg chg="del">
          <ac:chgData name="Erik Johansen Jørgensen" userId="c7cb7a7441821b3a" providerId="LiveId" clId="{C902C975-6F7F-1242-87C4-1A08F95559DF}" dt="2024-03-14T19:34:01.832" v="255" actId="26606"/>
          <ac:spMkLst>
            <pc:docMk/>
            <pc:sldMk cId="1301321112" sldId="262"/>
            <ac:spMk id="47" creationId="{E1750109-3B91-4506-B997-0CD8E35A1488}"/>
          </ac:spMkLst>
        </pc:spChg>
        <pc:spChg chg="del">
          <ac:chgData name="Erik Johansen Jørgensen" userId="c7cb7a7441821b3a" providerId="LiveId" clId="{C902C975-6F7F-1242-87C4-1A08F95559DF}" dt="2024-03-14T19:34:01.832" v="255" actId="26606"/>
          <ac:spMkLst>
            <pc:docMk/>
            <pc:sldMk cId="1301321112" sldId="262"/>
            <ac:spMk id="48" creationId="{E72D8D1B-59F6-4FF3-8547-9BBB6129F2FA}"/>
          </ac:spMkLst>
        </pc:spChg>
        <pc:spChg chg="del">
          <ac:chgData name="Erik Johansen Jørgensen" userId="c7cb7a7441821b3a" providerId="LiveId" clId="{C902C975-6F7F-1242-87C4-1A08F95559DF}" dt="2024-03-14T19:34:01.832" v="255" actId="26606"/>
          <ac:spMkLst>
            <pc:docMk/>
            <pc:sldMk cId="1301321112" sldId="262"/>
            <ac:spMk id="49" creationId="{14044C96-7CFD-44DB-A579-D77B0D37C681}"/>
          </ac:spMkLst>
        </pc:spChg>
        <pc:spChg chg="del">
          <ac:chgData name="Erik Johansen Jørgensen" userId="c7cb7a7441821b3a" providerId="LiveId" clId="{C902C975-6F7F-1242-87C4-1A08F95559DF}" dt="2024-03-14T19:34:01.832" v="255" actId="26606"/>
          <ac:spMkLst>
            <pc:docMk/>
            <pc:sldMk cId="1301321112" sldId="262"/>
            <ac:spMk id="50" creationId="{8FC8C21F-9484-4A71-ABFA-6C10682FAC3E}"/>
          </ac:spMkLst>
        </pc:spChg>
        <pc:spChg chg="del">
          <ac:chgData name="Erik Johansen Jørgensen" userId="c7cb7a7441821b3a" providerId="LiveId" clId="{C902C975-6F7F-1242-87C4-1A08F95559DF}" dt="2024-03-14T19:34:01.832" v="255" actId="26606"/>
          <ac:spMkLst>
            <pc:docMk/>
            <pc:sldMk cId="1301321112" sldId="262"/>
            <ac:spMk id="51" creationId="{2C444748-5A8D-4B53-89FE-42B455DFA2D1}"/>
          </ac:spMkLst>
        </pc:spChg>
        <pc:picChg chg="mod">
          <ac:chgData name="Erik Johansen Jørgensen" userId="c7cb7a7441821b3a" providerId="LiveId" clId="{C902C975-6F7F-1242-87C4-1A08F95559DF}" dt="2024-03-14T19:34:01.832" v="255" actId="26606"/>
          <ac:picMkLst>
            <pc:docMk/>
            <pc:sldMk cId="1301321112" sldId="262"/>
            <ac:picMk id="4" creationId="{4725D7E5-6CCA-E61C-5251-0C371E4E6160}"/>
          </ac:picMkLst>
        </pc:picChg>
        <pc:picChg chg="mod ord">
          <ac:chgData name="Erik Johansen Jørgensen" userId="c7cb7a7441821b3a" providerId="LiveId" clId="{C902C975-6F7F-1242-87C4-1A08F95559DF}" dt="2024-03-14T19:34:01.832" v="255" actId="26606"/>
          <ac:picMkLst>
            <pc:docMk/>
            <pc:sldMk cId="1301321112" sldId="262"/>
            <ac:picMk id="6" creationId="{E1B2AC7A-1569-BFA6-25C7-801B378CF4F3}"/>
          </ac:picMkLst>
        </pc:picChg>
        <pc:picChg chg="mod ord">
          <ac:chgData name="Erik Johansen Jørgensen" userId="c7cb7a7441821b3a" providerId="LiveId" clId="{C902C975-6F7F-1242-87C4-1A08F95559DF}" dt="2024-03-14T19:34:01.832" v="255" actId="26606"/>
          <ac:picMkLst>
            <pc:docMk/>
            <pc:sldMk cId="1301321112" sldId="262"/>
            <ac:picMk id="8" creationId="{495EA5F3-685F-E824-CACE-CB4760FAFDD6}"/>
          </ac:picMkLst>
        </pc:picChg>
        <pc:picChg chg="mod ord">
          <ac:chgData name="Erik Johansen Jørgensen" userId="c7cb7a7441821b3a" providerId="LiveId" clId="{C902C975-6F7F-1242-87C4-1A08F95559DF}" dt="2024-03-14T19:34:01.832" v="255" actId="26606"/>
          <ac:picMkLst>
            <pc:docMk/>
            <pc:sldMk cId="1301321112" sldId="262"/>
            <ac:picMk id="10" creationId="{33D79E6B-76F5-FF75-43B8-2A8DCC0F6E24}"/>
          </ac:picMkLst>
        </pc:picChg>
        <pc:picChg chg="mod">
          <ac:chgData name="Erik Johansen Jørgensen" userId="c7cb7a7441821b3a" providerId="LiveId" clId="{C902C975-6F7F-1242-87C4-1A08F95559DF}" dt="2024-03-14T19:34:01.832" v="255" actId="26606"/>
          <ac:picMkLst>
            <pc:docMk/>
            <pc:sldMk cId="1301321112" sldId="262"/>
            <ac:picMk id="12" creationId="{99396216-D085-FE71-179C-A9AC557B9F94}"/>
          </ac:picMkLst>
        </pc:picChg>
      </pc:sldChg>
      <pc:sldChg chg="setBg">
        <pc:chgData name="Erik Johansen Jørgensen" userId="c7cb7a7441821b3a" providerId="LiveId" clId="{C902C975-6F7F-1242-87C4-1A08F95559DF}" dt="2024-03-14T19:32:05.364" v="244"/>
        <pc:sldMkLst>
          <pc:docMk/>
          <pc:sldMk cId="2586410168" sldId="264"/>
        </pc:sldMkLst>
      </pc:sldChg>
      <pc:sldChg chg="modSp setBg">
        <pc:chgData name="Erik Johansen Jørgensen" userId="c7cb7a7441821b3a" providerId="LiveId" clId="{C902C975-6F7F-1242-87C4-1A08F95559DF}" dt="2024-03-14T19:35:13.573" v="256"/>
        <pc:sldMkLst>
          <pc:docMk/>
          <pc:sldMk cId="3186546593" sldId="267"/>
        </pc:sldMkLst>
        <pc:graphicFrameChg chg="mod">
          <ac:chgData name="Erik Johansen Jørgensen" userId="c7cb7a7441821b3a" providerId="LiveId" clId="{C902C975-6F7F-1242-87C4-1A08F95559DF}" dt="2024-03-14T19:35:13.573" v="256"/>
          <ac:graphicFrameMkLst>
            <pc:docMk/>
            <pc:sldMk cId="3186546593" sldId="267"/>
            <ac:graphicFrameMk id="12" creationId="{9512DFA9-BEB1-8F0C-771A-FF3F3C683743}"/>
          </ac:graphicFrameMkLst>
        </pc:graphicFrameChg>
      </pc:sldChg>
      <pc:sldChg chg="setBg">
        <pc:chgData name="Erik Johansen Jørgensen" userId="c7cb7a7441821b3a" providerId="LiveId" clId="{C902C975-6F7F-1242-87C4-1A08F95559DF}" dt="2024-03-14T19:32:05.364" v="244"/>
        <pc:sldMkLst>
          <pc:docMk/>
          <pc:sldMk cId="1051597581" sldId="270"/>
        </pc:sldMkLst>
      </pc:sldChg>
      <pc:sldChg chg="setBg">
        <pc:chgData name="Erik Johansen Jørgensen" userId="c7cb7a7441821b3a" providerId="LiveId" clId="{C902C975-6F7F-1242-87C4-1A08F95559DF}" dt="2024-03-14T19:32:05.364" v="244"/>
        <pc:sldMkLst>
          <pc:docMk/>
          <pc:sldMk cId="3793784038" sldId="274"/>
        </pc:sldMkLst>
      </pc:sldChg>
      <pc:sldChg chg="setBg">
        <pc:chgData name="Erik Johansen Jørgensen" userId="c7cb7a7441821b3a" providerId="LiveId" clId="{C902C975-6F7F-1242-87C4-1A08F95559DF}" dt="2024-03-14T19:32:05.364" v="244"/>
        <pc:sldMkLst>
          <pc:docMk/>
          <pc:sldMk cId="768040098" sldId="275"/>
        </pc:sldMkLst>
      </pc:sldChg>
      <pc:sldChg chg="setBg">
        <pc:chgData name="Erik Johansen Jørgensen" userId="c7cb7a7441821b3a" providerId="LiveId" clId="{C902C975-6F7F-1242-87C4-1A08F95559DF}" dt="2024-03-14T19:32:05.364" v="244"/>
        <pc:sldMkLst>
          <pc:docMk/>
          <pc:sldMk cId="3062859908" sldId="276"/>
        </pc:sldMkLst>
      </pc:sldChg>
      <pc:sldChg chg="setBg">
        <pc:chgData name="Erik Johansen Jørgensen" userId="c7cb7a7441821b3a" providerId="LiveId" clId="{C902C975-6F7F-1242-87C4-1A08F95559DF}" dt="2024-03-14T19:32:05.364" v="244"/>
        <pc:sldMkLst>
          <pc:docMk/>
          <pc:sldMk cId="1947951906" sldId="284"/>
        </pc:sldMkLst>
      </pc:sldChg>
      <pc:sldChg chg="setBg">
        <pc:chgData name="Erik Johansen Jørgensen" userId="c7cb7a7441821b3a" providerId="LiveId" clId="{C902C975-6F7F-1242-87C4-1A08F95559DF}" dt="2024-03-14T19:32:05.364" v="244"/>
        <pc:sldMkLst>
          <pc:docMk/>
          <pc:sldMk cId="2198271141" sldId="285"/>
        </pc:sldMkLst>
      </pc:sldChg>
      <pc:sldChg chg="setBg">
        <pc:chgData name="Erik Johansen Jørgensen" userId="c7cb7a7441821b3a" providerId="LiveId" clId="{C902C975-6F7F-1242-87C4-1A08F95559DF}" dt="2024-03-14T19:32:05.364" v="244"/>
        <pc:sldMkLst>
          <pc:docMk/>
          <pc:sldMk cId="2680611017" sldId="286"/>
        </pc:sldMkLst>
      </pc:sldChg>
      <pc:sldChg chg="modSp mod setBg">
        <pc:chgData name="Erik Johansen Jørgensen" userId="c7cb7a7441821b3a" providerId="LiveId" clId="{C902C975-6F7F-1242-87C4-1A08F95559DF}" dt="2024-03-14T19:36:12.165" v="263"/>
        <pc:sldMkLst>
          <pc:docMk/>
          <pc:sldMk cId="14024868" sldId="288"/>
        </pc:sldMkLst>
        <pc:spChg chg="mod">
          <ac:chgData name="Erik Johansen Jørgensen" userId="c7cb7a7441821b3a" providerId="LiveId" clId="{C902C975-6F7F-1242-87C4-1A08F95559DF}" dt="2024-03-14T19:28:28.820" v="168" actId="20577"/>
          <ac:spMkLst>
            <pc:docMk/>
            <pc:sldMk cId="14024868" sldId="288"/>
            <ac:spMk id="16" creationId="{2C1CDC49-60D2-109B-1C31-C56BE6582AE8}"/>
          </ac:spMkLst>
        </pc:spChg>
        <pc:graphicFrameChg chg="mod">
          <ac:chgData name="Erik Johansen Jørgensen" userId="c7cb7a7441821b3a" providerId="LiveId" clId="{C902C975-6F7F-1242-87C4-1A08F95559DF}" dt="2024-03-14T19:36:12.165" v="263"/>
          <ac:graphicFrameMkLst>
            <pc:docMk/>
            <pc:sldMk cId="14024868" sldId="288"/>
            <ac:graphicFrameMk id="4" creationId="{55AA460D-E03E-998D-0FA1-68FDFF6CED3F}"/>
          </ac:graphicFrameMkLst>
        </pc:graphicFrameChg>
      </pc:sldChg>
      <pc:sldChg chg="modSp mod setBg">
        <pc:chgData name="Erik Johansen Jørgensen" userId="c7cb7a7441821b3a" providerId="LiveId" clId="{C902C975-6F7F-1242-87C4-1A08F95559DF}" dt="2024-03-14T19:37:47.660" v="282" actId="207"/>
        <pc:sldMkLst>
          <pc:docMk/>
          <pc:sldMk cId="2606387308" sldId="289"/>
        </pc:sldMkLst>
        <pc:spChg chg="mod">
          <ac:chgData name="Erik Johansen Jørgensen" userId="c7cb7a7441821b3a" providerId="LiveId" clId="{C902C975-6F7F-1242-87C4-1A08F95559DF}" dt="2024-03-14T19:29:04.756" v="237" actId="20577"/>
          <ac:spMkLst>
            <pc:docMk/>
            <pc:sldMk cId="2606387308" sldId="289"/>
            <ac:spMk id="16" creationId="{2C1CDC49-60D2-109B-1C31-C56BE6582AE8}"/>
          </ac:spMkLst>
        </pc:spChg>
        <pc:graphicFrameChg chg="mod">
          <ac:chgData name="Erik Johansen Jørgensen" userId="c7cb7a7441821b3a" providerId="LiveId" clId="{C902C975-6F7F-1242-87C4-1A08F95559DF}" dt="2024-03-14T19:37:26.539" v="278"/>
          <ac:graphicFrameMkLst>
            <pc:docMk/>
            <pc:sldMk cId="2606387308" sldId="289"/>
            <ac:graphicFrameMk id="2" creationId="{686466FE-8BF4-FB6B-01C1-2514E85A3F87}"/>
          </ac:graphicFrameMkLst>
        </pc:graphicFrameChg>
        <pc:picChg chg="mod">
          <ac:chgData name="Erik Johansen Jørgensen" userId="c7cb7a7441821b3a" providerId="LiveId" clId="{C902C975-6F7F-1242-87C4-1A08F95559DF}" dt="2024-03-14T19:37:47.660" v="282" actId="207"/>
          <ac:picMkLst>
            <pc:docMk/>
            <pc:sldMk cId="2606387308" sldId="289"/>
            <ac:picMk id="15" creationId="{9CCEBCDA-A606-687D-309B-8727DC4BDDA5}"/>
          </ac:picMkLst>
        </pc:picChg>
      </pc:sldChg>
      <pc:sldChg chg="setBg">
        <pc:chgData name="Erik Johansen Jørgensen" userId="c7cb7a7441821b3a" providerId="LiveId" clId="{C902C975-6F7F-1242-87C4-1A08F95559DF}" dt="2024-03-14T19:32:05.364" v="244"/>
        <pc:sldMkLst>
          <pc:docMk/>
          <pc:sldMk cId="2624687102" sldId="290"/>
        </pc:sldMkLst>
      </pc:sldChg>
      <pc:sldChg chg="setBg">
        <pc:chgData name="Erik Johansen Jørgensen" userId="c7cb7a7441821b3a" providerId="LiveId" clId="{C902C975-6F7F-1242-87C4-1A08F95559DF}" dt="2024-03-14T19:32:05.364" v="244"/>
        <pc:sldMkLst>
          <pc:docMk/>
          <pc:sldMk cId="1457067050" sldId="291"/>
        </pc:sldMkLst>
      </pc:sldChg>
      <pc:sldChg chg="modSp add mod setBg">
        <pc:chgData name="Erik Johansen Jørgensen" userId="c7cb7a7441821b3a" providerId="LiveId" clId="{C902C975-6F7F-1242-87C4-1A08F95559DF}" dt="2024-03-14T19:36:38.209" v="268"/>
        <pc:sldMkLst>
          <pc:docMk/>
          <pc:sldMk cId="381362025" sldId="292"/>
        </pc:sldMkLst>
        <pc:spChg chg="mod">
          <ac:chgData name="Erik Johansen Jørgensen" userId="c7cb7a7441821b3a" providerId="LiveId" clId="{C902C975-6F7F-1242-87C4-1A08F95559DF}" dt="2024-03-14T19:28:19.152" v="146" actId="20577"/>
          <ac:spMkLst>
            <pc:docMk/>
            <pc:sldMk cId="381362025" sldId="292"/>
            <ac:spMk id="16" creationId="{2C1CDC49-60D2-109B-1C31-C56BE6582AE8}"/>
          </ac:spMkLst>
        </pc:spChg>
        <pc:graphicFrameChg chg="mod">
          <ac:chgData name="Erik Johansen Jørgensen" userId="c7cb7a7441821b3a" providerId="LiveId" clId="{C902C975-6F7F-1242-87C4-1A08F95559DF}" dt="2024-03-14T19:36:38.209" v="268"/>
          <ac:graphicFrameMkLst>
            <pc:docMk/>
            <pc:sldMk cId="381362025" sldId="292"/>
            <ac:graphicFrameMk id="4" creationId="{55AA460D-E03E-998D-0FA1-68FDFF6CED3F}"/>
          </ac:graphicFrameMkLst>
        </pc:graphicFrameChg>
      </pc:sldChg>
    </pc:docChg>
  </pc:docChgLst>
  <pc:docChgLst>
    <pc:chgData name="Erik Johansen Jørgensen" userId="c7cb7a7441821b3a" providerId="LiveId" clId="{3333357D-02A6-784D-B801-6634049600DA}"/>
    <pc:docChg chg="undo custSel addSld delSld modSld sldOrd modNotesMaster">
      <pc:chgData name="Erik Johansen Jørgensen" userId="c7cb7a7441821b3a" providerId="LiveId" clId="{3333357D-02A6-784D-B801-6634049600DA}" dt="2024-02-27T20:23:46.231" v="2515" actId="1076"/>
      <pc:docMkLst>
        <pc:docMk/>
      </pc:docMkLst>
      <pc:sldChg chg="addSp delSp modSp mod setBg modNotesTx">
        <pc:chgData name="Erik Johansen Jørgensen" userId="c7cb7a7441821b3a" providerId="LiveId" clId="{3333357D-02A6-784D-B801-6634049600DA}" dt="2024-02-27T20:06:20.296" v="2374" actId="14861"/>
        <pc:sldMkLst>
          <pc:docMk/>
          <pc:sldMk cId="3540243579" sldId="261"/>
        </pc:sldMkLst>
        <pc:spChg chg="add del mod">
          <ac:chgData name="Erik Johansen Jørgensen" userId="c7cb7a7441821b3a" providerId="LiveId" clId="{3333357D-02A6-784D-B801-6634049600DA}" dt="2024-02-25T15:23:14.036" v="1087" actId="478"/>
          <ac:spMkLst>
            <pc:docMk/>
            <pc:sldMk cId="3540243579" sldId="261"/>
            <ac:spMk id="2" creationId="{FF323728-85A5-6763-9BDC-8E1E6B00B15A}"/>
          </ac:spMkLst>
        </pc:spChg>
        <pc:spChg chg="add del mod">
          <ac:chgData name="Erik Johansen Jørgensen" userId="c7cb7a7441821b3a" providerId="LiveId" clId="{3333357D-02A6-784D-B801-6634049600DA}" dt="2024-02-27T20:03:05.343" v="2302"/>
          <ac:spMkLst>
            <pc:docMk/>
            <pc:sldMk cId="3540243579" sldId="261"/>
            <ac:spMk id="9" creationId="{7B81F817-6BC2-EA8D-56A8-73462AE5A9F6}"/>
          </ac:spMkLst>
        </pc:spChg>
        <pc:spChg chg="add mod">
          <ac:chgData name="Erik Johansen Jørgensen" userId="c7cb7a7441821b3a" providerId="LiveId" clId="{3333357D-02A6-784D-B801-6634049600DA}" dt="2024-02-27T20:06:20.296" v="2374" actId="14861"/>
          <ac:spMkLst>
            <pc:docMk/>
            <pc:sldMk cId="3540243579" sldId="261"/>
            <ac:spMk id="10" creationId="{26BC889E-00D6-C767-38B6-FABF9BF5662D}"/>
          </ac:spMkLst>
        </pc:spChg>
        <pc:spChg chg="del mod">
          <ac:chgData name="Erik Johansen Jørgensen" userId="c7cb7a7441821b3a" providerId="LiveId" clId="{3333357D-02A6-784D-B801-6634049600DA}" dt="2024-02-25T15:20:57.213" v="904" actId="478"/>
          <ac:spMkLst>
            <pc:docMk/>
            <pc:sldMk cId="3540243579" sldId="261"/>
            <ac:spMk id="18" creationId="{28750210-93DC-7694-2E29-219F3D73B8E8}"/>
          </ac:spMkLst>
        </pc:spChg>
        <pc:spChg chg="mod">
          <ac:chgData name="Erik Johansen Jørgensen" userId="c7cb7a7441821b3a" providerId="LiveId" clId="{3333357D-02A6-784D-B801-6634049600DA}" dt="2024-02-26T14:38:01.588" v="1256" actId="403"/>
          <ac:spMkLst>
            <pc:docMk/>
            <pc:sldMk cId="3540243579" sldId="261"/>
            <ac:spMk id="19" creationId="{24E00306-3F0F-4D33-05F7-0261279595CC}"/>
          </ac:spMkLst>
        </pc:spChg>
        <pc:spChg chg="mod">
          <ac:chgData name="Erik Johansen Jørgensen" userId="c7cb7a7441821b3a" providerId="LiveId" clId="{3333357D-02A6-784D-B801-6634049600DA}" dt="2024-02-25T15:20:39.813" v="902" actId="2711"/>
          <ac:spMkLst>
            <pc:docMk/>
            <pc:sldMk cId="3540243579" sldId="261"/>
            <ac:spMk id="20" creationId="{A081107D-8FFB-B87A-59CB-73E1731DE826}"/>
          </ac:spMkLst>
        </pc:spChg>
        <pc:spChg chg="mod">
          <ac:chgData name="Erik Johansen Jørgensen" userId="c7cb7a7441821b3a" providerId="LiveId" clId="{3333357D-02A6-784D-B801-6634049600DA}" dt="2024-02-26T14:38:09.033" v="1257" actId="1076"/>
          <ac:spMkLst>
            <pc:docMk/>
            <pc:sldMk cId="3540243579" sldId="261"/>
            <ac:spMk id="21" creationId="{313B7C07-407F-E86F-7BE9-DDBE40539FEC}"/>
          </ac:spMkLst>
        </pc:spChg>
        <pc:picChg chg="add del mod">
          <ac:chgData name="Erik Johansen Jørgensen" userId="c7cb7a7441821b3a" providerId="LiveId" clId="{3333357D-02A6-784D-B801-6634049600DA}" dt="2024-02-25T16:01:27.933" v="1159" actId="478"/>
          <ac:picMkLst>
            <pc:docMk/>
            <pc:sldMk cId="3540243579" sldId="261"/>
            <ac:picMk id="4" creationId="{C1CF1202-27AD-1EE5-9A70-F42F564BB042}"/>
          </ac:picMkLst>
        </pc:picChg>
        <pc:picChg chg="add del mod">
          <ac:chgData name="Erik Johansen Jørgensen" userId="c7cb7a7441821b3a" providerId="LiveId" clId="{3333357D-02A6-784D-B801-6634049600DA}" dt="2024-02-26T14:33:21.787" v="1251" actId="478"/>
          <ac:picMkLst>
            <pc:docMk/>
            <pc:sldMk cId="3540243579" sldId="261"/>
            <ac:picMk id="6" creationId="{F57B35CC-BED8-4413-AD5D-83D296AEF1BD}"/>
          </ac:picMkLst>
        </pc:picChg>
        <pc:picChg chg="add del mod">
          <ac:chgData name="Erik Johansen Jørgensen" userId="c7cb7a7441821b3a" providerId="LiveId" clId="{3333357D-02A6-784D-B801-6634049600DA}" dt="2024-02-26T14:33:08.129" v="1250" actId="478"/>
          <ac:picMkLst>
            <pc:docMk/>
            <pc:sldMk cId="3540243579" sldId="261"/>
            <ac:picMk id="8" creationId="{9A0D1D2F-ACFD-AAAE-C43D-A5B24A29505C}"/>
          </ac:picMkLst>
        </pc:picChg>
      </pc:sldChg>
      <pc:sldChg chg="setBg">
        <pc:chgData name="Erik Johansen Jørgensen" userId="c7cb7a7441821b3a" providerId="LiveId" clId="{3333357D-02A6-784D-B801-6634049600DA}" dt="2024-02-26T14:45:35.758" v="1380"/>
        <pc:sldMkLst>
          <pc:docMk/>
          <pc:sldMk cId="1301321112" sldId="262"/>
        </pc:sldMkLst>
      </pc:sldChg>
      <pc:sldChg chg="addSp delSp modSp mod setBg modAnim">
        <pc:chgData name="Erik Johansen Jørgensen" userId="c7cb7a7441821b3a" providerId="LiveId" clId="{3333357D-02A6-784D-B801-6634049600DA}" dt="2024-02-27T20:23:40.322" v="2514" actId="1076"/>
        <pc:sldMkLst>
          <pc:docMk/>
          <pc:sldMk cId="2586410168" sldId="264"/>
        </pc:sldMkLst>
        <pc:spChg chg="mod">
          <ac:chgData name="Erik Johansen Jørgensen" userId="c7cb7a7441821b3a" providerId="LiveId" clId="{3333357D-02A6-784D-B801-6634049600DA}" dt="2024-02-27T20:23:40.322" v="2514" actId="1076"/>
          <ac:spMkLst>
            <pc:docMk/>
            <pc:sldMk cId="2586410168" sldId="264"/>
            <ac:spMk id="5" creationId="{242825A1-9800-CB76-C3A0-FE027664C7FE}"/>
          </ac:spMkLst>
        </pc:spChg>
        <pc:spChg chg="mod">
          <ac:chgData name="Erik Johansen Jørgensen" userId="c7cb7a7441821b3a" providerId="LiveId" clId="{3333357D-02A6-784D-B801-6634049600DA}" dt="2024-02-25T15:58:11.963" v="1093" actId="404"/>
          <ac:spMkLst>
            <pc:docMk/>
            <pc:sldMk cId="2586410168" sldId="264"/>
            <ac:spMk id="6" creationId="{9178385E-AA3D-1662-53D9-6C99EC3EB993}"/>
          </ac:spMkLst>
        </pc:spChg>
        <pc:spChg chg="mod">
          <ac:chgData name="Erik Johansen Jørgensen" userId="c7cb7a7441821b3a" providerId="LiveId" clId="{3333357D-02A6-784D-B801-6634049600DA}" dt="2024-02-25T15:58:10.837" v="1092" actId="404"/>
          <ac:spMkLst>
            <pc:docMk/>
            <pc:sldMk cId="2586410168" sldId="264"/>
            <ac:spMk id="7" creationId="{1CBE0D33-D5BC-A9E7-1B2B-DE877F2AE1DA}"/>
          </ac:spMkLst>
        </pc:spChg>
        <pc:picChg chg="add del mod">
          <ac:chgData name="Erik Johansen Jørgensen" userId="c7cb7a7441821b3a" providerId="LiveId" clId="{3333357D-02A6-784D-B801-6634049600DA}" dt="2024-02-25T15:58:54.995" v="1095" actId="478"/>
          <ac:picMkLst>
            <pc:docMk/>
            <pc:sldMk cId="2586410168" sldId="264"/>
            <ac:picMk id="4" creationId="{7C9A8AFF-E74F-FD0A-2A03-46A64350676A}"/>
          </ac:picMkLst>
        </pc:picChg>
      </pc:sldChg>
      <pc:sldChg chg="addSp delSp modSp add del mod setBg">
        <pc:chgData name="Erik Johansen Jørgensen" userId="c7cb7a7441821b3a" providerId="LiveId" clId="{3333357D-02A6-784D-B801-6634049600DA}" dt="2024-02-27T20:10:11.432" v="2484" actId="20577"/>
        <pc:sldMkLst>
          <pc:docMk/>
          <pc:sldMk cId="3186546593" sldId="267"/>
        </pc:sldMkLst>
        <pc:spChg chg="add del mod">
          <ac:chgData name="Erik Johansen Jørgensen" userId="c7cb7a7441821b3a" providerId="LiveId" clId="{3333357D-02A6-784D-B801-6634049600DA}" dt="2024-02-27T19:00:38.095" v="1798" actId="478"/>
          <ac:spMkLst>
            <pc:docMk/>
            <pc:sldMk cId="3186546593" sldId="267"/>
            <ac:spMk id="3" creationId="{EC5628DF-E6DC-B3A4-20EE-14CB5AFF961F}"/>
          </ac:spMkLst>
        </pc:spChg>
        <pc:spChg chg="del">
          <ac:chgData name="Erik Johansen Jørgensen" userId="c7cb7a7441821b3a" providerId="LiveId" clId="{3333357D-02A6-784D-B801-6634049600DA}" dt="2024-02-27T19:00:05.405" v="1795" actId="478"/>
          <ac:spMkLst>
            <pc:docMk/>
            <pc:sldMk cId="3186546593" sldId="267"/>
            <ac:spMk id="4" creationId="{254FA068-A53F-AFCE-5F80-C6ED9FB6F4FE}"/>
          </ac:spMkLst>
        </pc:spChg>
        <pc:spChg chg="add del mod">
          <ac:chgData name="Erik Johansen Jørgensen" userId="c7cb7a7441821b3a" providerId="LiveId" clId="{3333357D-02A6-784D-B801-6634049600DA}" dt="2024-02-27T19:01:01.190" v="1805" actId="478"/>
          <ac:spMkLst>
            <pc:docMk/>
            <pc:sldMk cId="3186546593" sldId="267"/>
            <ac:spMk id="5" creationId="{CC913D5D-0CB1-4824-53F6-642426674184}"/>
          </ac:spMkLst>
        </pc:spChg>
        <pc:spChg chg="add del mod">
          <ac:chgData name="Erik Johansen Jørgensen" userId="c7cb7a7441821b3a" providerId="LiveId" clId="{3333357D-02A6-784D-B801-6634049600DA}" dt="2024-02-27T19:02:00.140" v="1829" actId="478"/>
          <ac:spMkLst>
            <pc:docMk/>
            <pc:sldMk cId="3186546593" sldId="267"/>
            <ac:spMk id="6" creationId="{059272BB-0F3E-DC60-AAEF-8B9B456A228A}"/>
          </ac:spMkLst>
        </pc:spChg>
        <pc:spChg chg="del mod">
          <ac:chgData name="Erik Johansen Jørgensen" userId="c7cb7a7441821b3a" providerId="LiveId" clId="{3333357D-02A6-784D-B801-6634049600DA}" dt="2024-02-27T18:55:02.950" v="1756" actId="478"/>
          <ac:spMkLst>
            <pc:docMk/>
            <pc:sldMk cId="3186546593" sldId="267"/>
            <ac:spMk id="7" creationId="{D972E111-C8D9-15E2-4097-FE39D5E496AC}"/>
          </ac:spMkLst>
        </pc:spChg>
        <pc:spChg chg="del mod">
          <ac:chgData name="Erik Johansen Jørgensen" userId="c7cb7a7441821b3a" providerId="LiveId" clId="{3333357D-02A6-784D-B801-6634049600DA}" dt="2024-02-27T18:57:36.602" v="1776" actId="21"/>
          <ac:spMkLst>
            <pc:docMk/>
            <pc:sldMk cId="3186546593" sldId="267"/>
            <ac:spMk id="8" creationId="{65F5BF66-3B02-21A2-65E0-74A5C0A2A989}"/>
          </ac:spMkLst>
        </pc:spChg>
        <pc:spChg chg="del mod topLvl">
          <ac:chgData name="Erik Johansen Jørgensen" userId="c7cb7a7441821b3a" providerId="LiveId" clId="{3333357D-02A6-784D-B801-6634049600DA}" dt="2024-02-27T19:00:02.849" v="1794" actId="478"/>
          <ac:spMkLst>
            <pc:docMk/>
            <pc:sldMk cId="3186546593" sldId="267"/>
            <ac:spMk id="10" creationId="{230ADE13-F48A-8F68-A21D-F8FEDAA62E83}"/>
          </ac:spMkLst>
        </pc:spChg>
        <pc:spChg chg="add mod">
          <ac:chgData name="Erik Johansen Jørgensen" userId="c7cb7a7441821b3a" providerId="LiveId" clId="{3333357D-02A6-784D-B801-6634049600DA}" dt="2024-02-27T19:05:55.336" v="1941" actId="255"/>
          <ac:spMkLst>
            <pc:docMk/>
            <pc:sldMk cId="3186546593" sldId="267"/>
            <ac:spMk id="13" creationId="{838F5141-AC47-BF34-632F-BBB6E3B38B69}"/>
          </ac:spMkLst>
        </pc:spChg>
        <pc:spChg chg="add mod">
          <ac:chgData name="Erik Johansen Jørgensen" userId="c7cb7a7441821b3a" providerId="LiveId" clId="{3333357D-02A6-784D-B801-6634049600DA}" dt="2024-02-27T20:10:11.432" v="2484" actId="20577"/>
          <ac:spMkLst>
            <pc:docMk/>
            <pc:sldMk cId="3186546593" sldId="267"/>
            <ac:spMk id="16" creationId="{2C1CDC49-60D2-109B-1C31-C56BE6582AE8}"/>
          </ac:spMkLst>
        </pc:spChg>
        <pc:grpChg chg="del">
          <ac:chgData name="Erik Johansen Jørgensen" userId="c7cb7a7441821b3a" providerId="LiveId" clId="{3333357D-02A6-784D-B801-6634049600DA}" dt="2024-02-27T18:56:56.157" v="1769" actId="478"/>
          <ac:grpSpMkLst>
            <pc:docMk/>
            <pc:sldMk cId="3186546593" sldId="267"/>
            <ac:grpSpMk id="9" creationId="{91D61693-6C09-27E7-C3E9-29D81D458A06}"/>
          </ac:grpSpMkLst>
        </pc:grpChg>
        <pc:grpChg chg="add">
          <ac:chgData name="Erik Johansen Jørgensen" userId="c7cb7a7441821b3a" providerId="LiveId" clId="{3333357D-02A6-784D-B801-6634049600DA}" dt="2024-02-27T19:17:36.270" v="2214" actId="164"/>
          <ac:grpSpMkLst>
            <pc:docMk/>
            <pc:sldMk cId="3186546593" sldId="267"/>
            <ac:grpSpMk id="17" creationId="{0FC488ED-8310-8DBC-6C5F-AB6DF0D885EC}"/>
          </ac:grpSpMkLst>
        </pc:grpChg>
        <pc:graphicFrameChg chg="add del modGraphic">
          <ac:chgData name="Erik Johansen Jørgensen" userId="c7cb7a7441821b3a" providerId="LiveId" clId="{3333357D-02A6-784D-B801-6634049600DA}" dt="2024-02-27T18:59:48.145" v="1792" actId="1032"/>
          <ac:graphicFrameMkLst>
            <pc:docMk/>
            <pc:sldMk cId="3186546593" sldId="267"/>
            <ac:graphicFrameMk id="2" creationId="{8625AECA-D6CD-7443-BC95-B0761A65F71B}"/>
          </ac:graphicFrameMkLst>
        </pc:graphicFrameChg>
        <pc:graphicFrameChg chg="add mod modGraphic">
          <ac:chgData name="Erik Johansen Jørgensen" userId="c7cb7a7441821b3a" providerId="LiveId" clId="{3333357D-02A6-784D-B801-6634049600DA}" dt="2024-02-27T20:09:18.501" v="2466"/>
          <ac:graphicFrameMkLst>
            <pc:docMk/>
            <pc:sldMk cId="3186546593" sldId="267"/>
            <ac:graphicFrameMk id="12" creationId="{9512DFA9-BEB1-8F0C-771A-FF3F3C683743}"/>
          </ac:graphicFrameMkLst>
        </pc:graphicFrameChg>
        <pc:picChg chg="del topLvl">
          <ac:chgData name="Erik Johansen Jørgensen" userId="c7cb7a7441821b3a" providerId="LiveId" clId="{3333357D-02A6-784D-B801-6634049600DA}" dt="2024-02-27T18:56:56.157" v="1769" actId="478"/>
          <ac:picMkLst>
            <pc:docMk/>
            <pc:sldMk cId="3186546593" sldId="267"/>
            <ac:picMk id="11" creationId="{C8D09149-ED10-851A-12B1-BA36A240DEE8}"/>
          </ac:picMkLst>
        </pc:picChg>
        <pc:picChg chg="add mod">
          <ac:chgData name="Erik Johansen Jørgensen" userId="c7cb7a7441821b3a" providerId="LiveId" clId="{3333357D-02A6-784D-B801-6634049600DA}" dt="2024-02-27T19:05:41.319" v="1939" actId="14100"/>
          <ac:picMkLst>
            <pc:docMk/>
            <pc:sldMk cId="3186546593" sldId="267"/>
            <ac:picMk id="15" creationId="{9CCEBCDA-A606-687D-309B-8727DC4BDDA5}"/>
          </ac:picMkLst>
        </pc:picChg>
      </pc:sldChg>
      <pc:sldChg chg="delSp modSp del mod setBg">
        <pc:chgData name="Erik Johansen Jørgensen" userId="c7cb7a7441821b3a" providerId="LiveId" clId="{3333357D-02A6-784D-B801-6634049600DA}" dt="2024-02-27T19:20:43.428" v="2246" actId="2696"/>
        <pc:sldMkLst>
          <pc:docMk/>
          <pc:sldMk cId="755440213" sldId="268"/>
        </pc:sldMkLst>
        <pc:spChg chg="mod topLvl">
          <ac:chgData name="Erik Johansen Jørgensen" userId="c7cb7a7441821b3a" providerId="LiveId" clId="{3333357D-02A6-784D-B801-6634049600DA}" dt="2024-02-27T18:56:47.337" v="1768" actId="478"/>
          <ac:spMkLst>
            <pc:docMk/>
            <pc:sldMk cId="755440213" sldId="268"/>
            <ac:spMk id="3" creationId="{2CEB4D95-4285-2E08-F1B3-E3386A1618DB}"/>
          </ac:spMkLst>
        </pc:spChg>
        <pc:spChg chg="mod">
          <ac:chgData name="Erik Johansen Jørgensen" userId="c7cb7a7441821b3a" providerId="LiveId" clId="{3333357D-02A6-784D-B801-6634049600DA}" dt="2024-02-27T18:56:23.240" v="1766" actId="20577"/>
          <ac:spMkLst>
            <pc:docMk/>
            <pc:sldMk cId="755440213" sldId="268"/>
            <ac:spMk id="8" creationId="{65F5BF66-3B02-21A2-65E0-74A5C0A2A989}"/>
          </ac:spMkLst>
        </pc:spChg>
        <pc:spChg chg="mod topLvl">
          <ac:chgData name="Erik Johansen Jørgensen" userId="c7cb7a7441821b3a" providerId="LiveId" clId="{3333357D-02A6-784D-B801-6634049600DA}" dt="2024-02-27T18:56:38.619" v="1767" actId="478"/>
          <ac:spMkLst>
            <pc:docMk/>
            <pc:sldMk cId="755440213" sldId="268"/>
            <ac:spMk id="11" creationId="{8CCCC535-89C8-4E95-14E0-B80A568768BB}"/>
          </ac:spMkLst>
        </pc:spChg>
        <pc:grpChg chg="del mod">
          <ac:chgData name="Erik Johansen Jørgensen" userId="c7cb7a7441821b3a" providerId="LiveId" clId="{3333357D-02A6-784D-B801-6634049600DA}" dt="2024-02-27T18:56:47.337" v="1768" actId="478"/>
          <ac:grpSpMkLst>
            <pc:docMk/>
            <pc:sldMk cId="755440213" sldId="268"/>
            <ac:grpSpMk id="2" creationId="{2030987F-D693-8C75-A901-CD5214B78450}"/>
          </ac:grpSpMkLst>
        </pc:grpChg>
        <pc:grpChg chg="del">
          <ac:chgData name="Erik Johansen Jørgensen" userId="c7cb7a7441821b3a" providerId="LiveId" clId="{3333357D-02A6-784D-B801-6634049600DA}" dt="2024-02-27T18:56:38.619" v="1767" actId="478"/>
          <ac:grpSpMkLst>
            <pc:docMk/>
            <pc:sldMk cId="755440213" sldId="268"/>
            <ac:grpSpMk id="10" creationId="{68B9250F-322C-61EC-BBB8-4FDA7E234E78}"/>
          </ac:grpSpMkLst>
        </pc:grpChg>
        <pc:picChg chg="del mod topLvl">
          <ac:chgData name="Erik Johansen Jørgensen" userId="c7cb7a7441821b3a" providerId="LiveId" clId="{3333357D-02A6-784D-B801-6634049600DA}" dt="2024-02-27T18:56:47.337" v="1768" actId="478"/>
          <ac:picMkLst>
            <pc:docMk/>
            <pc:sldMk cId="755440213" sldId="268"/>
            <ac:picMk id="9" creationId="{B4ED4E14-6E5B-D59B-B53E-2D5AF9EBCB30}"/>
          </ac:picMkLst>
        </pc:picChg>
        <pc:picChg chg="del topLvl">
          <ac:chgData name="Erik Johansen Jørgensen" userId="c7cb7a7441821b3a" providerId="LiveId" clId="{3333357D-02A6-784D-B801-6634049600DA}" dt="2024-02-27T18:56:38.619" v="1767" actId="478"/>
          <ac:picMkLst>
            <pc:docMk/>
            <pc:sldMk cId="755440213" sldId="268"/>
            <ac:picMk id="12" creationId="{9CDD52BE-E493-5787-23BF-882AFD5A19EC}"/>
          </ac:picMkLst>
        </pc:picChg>
      </pc:sldChg>
      <pc:sldChg chg="addSp delSp modSp del mod setBg">
        <pc:chgData name="Erik Johansen Jørgensen" userId="c7cb7a7441821b3a" providerId="LiveId" clId="{3333357D-02A6-784D-B801-6634049600DA}" dt="2024-02-27T19:20:43.484" v="2247" actId="2696"/>
        <pc:sldMkLst>
          <pc:docMk/>
          <pc:sldMk cId="2492120405" sldId="269"/>
        </pc:sldMkLst>
        <pc:spChg chg="add mod">
          <ac:chgData name="Erik Johansen Jørgensen" userId="c7cb7a7441821b3a" providerId="LiveId" clId="{3333357D-02A6-784D-B801-6634049600DA}" dt="2024-02-27T18:57:40.123" v="1777"/>
          <ac:spMkLst>
            <pc:docMk/>
            <pc:sldMk cId="2492120405" sldId="269"/>
            <ac:spMk id="2" creationId="{D5347637-1441-E3D0-0A0D-E3EDF27C6AE9}"/>
          </ac:spMkLst>
        </pc:spChg>
        <pc:spChg chg="topLvl">
          <ac:chgData name="Erik Johansen Jørgensen" userId="c7cb7a7441821b3a" providerId="LiveId" clId="{3333357D-02A6-784D-B801-6634049600DA}" dt="2024-02-27T18:57:29.752" v="1775" actId="478"/>
          <ac:spMkLst>
            <pc:docMk/>
            <pc:sldMk cId="2492120405" sldId="269"/>
            <ac:spMk id="4" creationId="{254FA068-A53F-AFCE-5F80-C6ED9FB6F4FE}"/>
          </ac:spMkLst>
        </pc:spChg>
        <pc:spChg chg="mod topLvl">
          <ac:chgData name="Erik Johansen Jørgensen" userId="c7cb7a7441821b3a" providerId="LiveId" clId="{3333357D-02A6-784D-B801-6634049600DA}" dt="2024-02-27T18:59:06.024" v="1787" actId="14100"/>
          <ac:spMkLst>
            <pc:docMk/>
            <pc:sldMk cId="2492120405" sldId="269"/>
            <ac:spMk id="5" creationId="{27D3BDE9-8FE4-13AE-395B-B89031EC1AF3}"/>
          </ac:spMkLst>
        </pc:spChg>
        <pc:spChg chg="mod">
          <ac:chgData name="Erik Johansen Jørgensen" userId="c7cb7a7441821b3a" providerId="LiveId" clId="{3333357D-02A6-784D-B801-6634049600DA}" dt="2024-02-27T18:46:26.002" v="1668" actId="20577"/>
          <ac:spMkLst>
            <pc:docMk/>
            <pc:sldMk cId="2492120405" sldId="269"/>
            <ac:spMk id="8" creationId="{65F5BF66-3B02-21A2-65E0-74A5C0A2A989}"/>
          </ac:spMkLst>
        </pc:spChg>
        <pc:spChg chg="add mod">
          <ac:chgData name="Erik Johansen Jørgensen" userId="c7cb7a7441821b3a" providerId="LiveId" clId="{3333357D-02A6-784D-B801-6634049600DA}" dt="2024-02-27T18:58:14.366" v="1784" actId="1076"/>
          <ac:spMkLst>
            <pc:docMk/>
            <pc:sldMk cId="2492120405" sldId="269"/>
            <ac:spMk id="14" creationId="{86245E7D-EF83-EBCA-2CD9-335CA46CDF2D}"/>
          </ac:spMkLst>
        </pc:spChg>
        <pc:grpChg chg="del">
          <ac:chgData name="Erik Johansen Jørgensen" userId="c7cb7a7441821b3a" providerId="LiveId" clId="{3333357D-02A6-784D-B801-6634049600DA}" dt="2024-02-27T18:57:29.752" v="1775" actId="478"/>
          <ac:grpSpMkLst>
            <pc:docMk/>
            <pc:sldMk cId="2492120405" sldId="269"/>
            <ac:grpSpMk id="11" creationId="{E17260D8-9096-E9C6-31B2-C267A06EDC7C}"/>
          </ac:grpSpMkLst>
        </pc:grpChg>
        <pc:grpChg chg="del">
          <ac:chgData name="Erik Johansen Jørgensen" userId="c7cb7a7441821b3a" providerId="LiveId" clId="{3333357D-02A6-784D-B801-6634049600DA}" dt="2024-02-27T18:57:53.770" v="1779" actId="478"/>
          <ac:grpSpMkLst>
            <pc:docMk/>
            <pc:sldMk cId="2492120405" sldId="269"/>
            <ac:grpSpMk id="12" creationId="{6DEA66B2-2D8E-A68A-2F41-16C5BB45EA63}"/>
          </ac:grpSpMkLst>
        </pc:grpChg>
        <pc:picChg chg="del topLvl">
          <ac:chgData name="Erik Johansen Jørgensen" userId="c7cb7a7441821b3a" providerId="LiveId" clId="{3333357D-02A6-784D-B801-6634049600DA}" dt="2024-02-27T18:57:29.752" v="1775" actId="478"/>
          <ac:picMkLst>
            <pc:docMk/>
            <pc:sldMk cId="2492120405" sldId="269"/>
            <ac:picMk id="3" creationId="{8D752CDF-E781-03FC-EE5A-C7D47951870E}"/>
          </ac:picMkLst>
        </pc:picChg>
        <pc:picChg chg="del topLvl">
          <ac:chgData name="Erik Johansen Jørgensen" userId="c7cb7a7441821b3a" providerId="LiveId" clId="{3333357D-02A6-784D-B801-6634049600DA}" dt="2024-02-27T18:57:53.770" v="1779" actId="478"/>
          <ac:picMkLst>
            <pc:docMk/>
            <pc:sldMk cId="2492120405" sldId="269"/>
            <ac:picMk id="9" creationId="{384230F9-9426-7235-58A6-EBE9F9F61252}"/>
          </ac:picMkLst>
        </pc:picChg>
        <pc:picChg chg="del">
          <ac:chgData name="Erik Johansen Jørgensen" userId="c7cb7a7441821b3a" providerId="LiveId" clId="{3333357D-02A6-784D-B801-6634049600DA}" dt="2024-02-27T18:58:29.223" v="1785" actId="478"/>
          <ac:picMkLst>
            <pc:docMk/>
            <pc:sldMk cId="2492120405" sldId="269"/>
            <ac:picMk id="10" creationId="{583FC0B0-EED4-C460-8CDE-CA739CE47F05}"/>
          </ac:picMkLst>
        </pc:picChg>
      </pc:sldChg>
      <pc:sldChg chg="modSp mod setBg">
        <pc:chgData name="Erik Johansen Jørgensen" userId="c7cb7a7441821b3a" providerId="LiveId" clId="{3333357D-02A6-784D-B801-6634049600DA}" dt="2024-02-27T18:48:59.566" v="1715" actId="692"/>
        <pc:sldMkLst>
          <pc:docMk/>
          <pc:sldMk cId="1051597581" sldId="270"/>
        </pc:sldMkLst>
        <pc:spChg chg="mod">
          <ac:chgData name="Erik Johansen Jørgensen" userId="c7cb7a7441821b3a" providerId="LiveId" clId="{3333357D-02A6-784D-B801-6634049600DA}" dt="2024-02-26T15:23:25.753" v="1463" actId="20577"/>
          <ac:spMkLst>
            <pc:docMk/>
            <pc:sldMk cId="1051597581" sldId="270"/>
            <ac:spMk id="11" creationId="{293EAFBD-F1FF-4E9A-6FDD-65CE720EDD7F}"/>
          </ac:spMkLst>
        </pc:spChg>
        <pc:spChg chg="mod">
          <ac:chgData name="Erik Johansen Jørgensen" userId="c7cb7a7441821b3a" providerId="LiveId" clId="{3333357D-02A6-784D-B801-6634049600DA}" dt="2024-02-26T15:23:31.816" v="1473" actId="20577"/>
          <ac:spMkLst>
            <pc:docMk/>
            <pc:sldMk cId="1051597581" sldId="270"/>
            <ac:spMk id="12" creationId="{57FC800D-569D-CE54-6763-DE000806089C}"/>
          </ac:spMkLst>
        </pc:spChg>
        <pc:spChg chg="mod">
          <ac:chgData name="Erik Johansen Jørgensen" userId="c7cb7a7441821b3a" providerId="LiveId" clId="{3333357D-02A6-784D-B801-6634049600DA}" dt="2024-02-27T18:48:59.566" v="1715" actId="692"/>
          <ac:spMkLst>
            <pc:docMk/>
            <pc:sldMk cId="1051597581" sldId="270"/>
            <ac:spMk id="16" creationId="{D3D24F1C-0347-EA4C-4738-AE605B443B49}"/>
          </ac:spMkLst>
        </pc:spChg>
      </pc:sldChg>
      <pc:sldChg chg="modSp mod setBg">
        <pc:chgData name="Erik Johansen Jørgensen" userId="c7cb7a7441821b3a" providerId="LiveId" clId="{3333357D-02A6-784D-B801-6634049600DA}" dt="2024-02-27T20:21:42.094" v="2499" actId="207"/>
        <pc:sldMkLst>
          <pc:docMk/>
          <pc:sldMk cId="3793784038" sldId="274"/>
        </pc:sldMkLst>
        <pc:spChg chg="mod">
          <ac:chgData name="Erik Johansen Jørgensen" userId="c7cb7a7441821b3a" providerId="LiveId" clId="{3333357D-02A6-784D-B801-6634049600DA}" dt="2024-02-25T15:07:16.527" v="300" actId="207"/>
          <ac:spMkLst>
            <pc:docMk/>
            <pc:sldMk cId="3793784038" sldId="274"/>
            <ac:spMk id="7" creationId="{35BAD2FF-CFDA-E946-65DB-302B84362D5A}"/>
          </ac:spMkLst>
        </pc:spChg>
        <pc:spChg chg="mod">
          <ac:chgData name="Erik Johansen Jørgensen" userId="c7cb7a7441821b3a" providerId="LiveId" clId="{3333357D-02A6-784D-B801-6634049600DA}" dt="2024-02-27T20:21:07.032" v="2490" actId="207"/>
          <ac:spMkLst>
            <pc:docMk/>
            <pc:sldMk cId="3793784038" sldId="274"/>
            <ac:spMk id="8" creationId="{BB2464CE-43D0-6947-F682-5ED3F5CC45B7}"/>
          </ac:spMkLst>
        </pc:spChg>
        <pc:spChg chg="mod">
          <ac:chgData name="Erik Johansen Jørgensen" userId="c7cb7a7441821b3a" providerId="LiveId" clId="{3333357D-02A6-784D-B801-6634049600DA}" dt="2024-02-25T15:07:29.664" v="301" actId="207"/>
          <ac:spMkLst>
            <pc:docMk/>
            <pc:sldMk cId="3793784038" sldId="274"/>
            <ac:spMk id="46" creationId="{440E82BE-2234-DEE8-1D2B-0F04237D3506}"/>
          </ac:spMkLst>
        </pc:spChg>
        <pc:spChg chg="mod">
          <ac:chgData name="Erik Johansen Jørgensen" userId="c7cb7a7441821b3a" providerId="LiveId" clId="{3333357D-02A6-784D-B801-6634049600DA}" dt="2024-02-27T20:21:20.052" v="2493" actId="207"/>
          <ac:spMkLst>
            <pc:docMk/>
            <pc:sldMk cId="3793784038" sldId="274"/>
            <ac:spMk id="47" creationId="{1F3838A4-39DD-A7B0-2B6A-8DFD0D999FB1}"/>
          </ac:spMkLst>
        </pc:spChg>
        <pc:spChg chg="mod">
          <ac:chgData name="Erik Johansen Jørgensen" userId="c7cb7a7441821b3a" providerId="LiveId" clId="{3333357D-02A6-784D-B801-6634049600DA}" dt="2024-02-25T15:07:29.664" v="301" actId="207"/>
          <ac:spMkLst>
            <pc:docMk/>
            <pc:sldMk cId="3793784038" sldId="274"/>
            <ac:spMk id="48" creationId="{2F570AEB-B16D-3BC5-66A8-4233C562446F}"/>
          </ac:spMkLst>
        </pc:spChg>
        <pc:spChg chg="mod">
          <ac:chgData name="Erik Johansen Jørgensen" userId="c7cb7a7441821b3a" providerId="LiveId" clId="{3333357D-02A6-784D-B801-6634049600DA}" dt="2024-02-27T20:21:31.922" v="2496" actId="207"/>
          <ac:spMkLst>
            <pc:docMk/>
            <pc:sldMk cId="3793784038" sldId="274"/>
            <ac:spMk id="49" creationId="{F4D7A881-FD0C-CC71-1E2D-EE94CC3CC4E8}"/>
          </ac:spMkLst>
        </pc:spChg>
        <pc:spChg chg="mod">
          <ac:chgData name="Erik Johansen Jørgensen" userId="c7cb7a7441821b3a" providerId="LiveId" clId="{3333357D-02A6-784D-B801-6634049600DA}" dt="2024-02-25T15:07:29.664" v="301" actId="207"/>
          <ac:spMkLst>
            <pc:docMk/>
            <pc:sldMk cId="3793784038" sldId="274"/>
            <ac:spMk id="50" creationId="{F4B05357-85C1-1709-4E72-AEF5D1AFF98A}"/>
          </ac:spMkLst>
        </pc:spChg>
        <pc:spChg chg="mod">
          <ac:chgData name="Erik Johansen Jørgensen" userId="c7cb7a7441821b3a" providerId="LiveId" clId="{3333357D-02A6-784D-B801-6634049600DA}" dt="2024-02-27T20:21:42.094" v="2499" actId="207"/>
          <ac:spMkLst>
            <pc:docMk/>
            <pc:sldMk cId="3793784038" sldId="274"/>
            <ac:spMk id="51" creationId="{29227E6C-CA5A-635F-64E0-EAEF5BF87C75}"/>
          </ac:spMkLst>
        </pc:spChg>
        <pc:grpChg chg="mod">
          <ac:chgData name="Erik Johansen Jørgensen" userId="c7cb7a7441821b3a" providerId="LiveId" clId="{3333357D-02A6-784D-B801-6634049600DA}" dt="2024-02-25T15:07:16.527" v="300" actId="207"/>
          <ac:grpSpMkLst>
            <pc:docMk/>
            <pc:sldMk cId="3793784038" sldId="274"/>
            <ac:grpSpMk id="61" creationId="{B06A4551-E6E0-CA9C-BBAD-19F0302685D6}"/>
          </ac:grpSpMkLst>
        </pc:grpChg>
        <pc:grpChg chg="mod">
          <ac:chgData name="Erik Johansen Jørgensen" userId="c7cb7a7441821b3a" providerId="LiveId" clId="{3333357D-02A6-784D-B801-6634049600DA}" dt="2024-02-25T15:07:29.664" v="301" actId="207"/>
          <ac:grpSpMkLst>
            <pc:docMk/>
            <pc:sldMk cId="3793784038" sldId="274"/>
            <ac:grpSpMk id="62" creationId="{F3D4909A-3507-5A58-9316-1BDA67667E9A}"/>
          </ac:grpSpMkLst>
        </pc:grpChg>
        <pc:grpChg chg="mod">
          <ac:chgData name="Erik Johansen Jørgensen" userId="c7cb7a7441821b3a" providerId="LiveId" clId="{3333357D-02A6-784D-B801-6634049600DA}" dt="2024-02-25T15:07:29.664" v="301" actId="207"/>
          <ac:grpSpMkLst>
            <pc:docMk/>
            <pc:sldMk cId="3793784038" sldId="274"/>
            <ac:grpSpMk id="63" creationId="{5C4AE516-F890-848B-C5B6-DFD240637DBD}"/>
          </ac:grpSpMkLst>
        </pc:grpChg>
        <pc:grpChg chg="mod">
          <ac:chgData name="Erik Johansen Jørgensen" userId="c7cb7a7441821b3a" providerId="LiveId" clId="{3333357D-02A6-784D-B801-6634049600DA}" dt="2024-02-25T15:07:29.664" v="301" actId="207"/>
          <ac:grpSpMkLst>
            <pc:docMk/>
            <pc:sldMk cId="3793784038" sldId="274"/>
            <ac:grpSpMk id="64" creationId="{A6D3E82C-E1BE-BB6C-17BB-661E340ED9DB}"/>
          </ac:grpSpMkLst>
        </pc:grpChg>
      </pc:sldChg>
      <pc:sldChg chg="addSp modSp mod setBg modAnim">
        <pc:chgData name="Erik Johansen Jørgensen" userId="c7cb7a7441821b3a" providerId="LiveId" clId="{3333357D-02A6-784D-B801-6634049600DA}" dt="2024-02-27T18:49:06.659" v="1717" actId="692"/>
        <pc:sldMkLst>
          <pc:docMk/>
          <pc:sldMk cId="768040098" sldId="275"/>
        </pc:sldMkLst>
        <pc:spChg chg="add mod">
          <ac:chgData name="Erik Johansen Jørgensen" userId="c7cb7a7441821b3a" providerId="LiveId" clId="{3333357D-02A6-784D-B801-6634049600DA}" dt="2024-02-27T18:37:07.408" v="1491"/>
          <ac:spMkLst>
            <pc:docMk/>
            <pc:sldMk cId="768040098" sldId="275"/>
            <ac:spMk id="2" creationId="{A45F3D00-1859-AC3E-4079-C005BBAC9753}"/>
          </ac:spMkLst>
        </pc:spChg>
        <pc:spChg chg="add mod">
          <ac:chgData name="Erik Johansen Jørgensen" userId="c7cb7a7441821b3a" providerId="LiveId" clId="{3333357D-02A6-784D-B801-6634049600DA}" dt="2024-02-27T18:37:11.757" v="1492"/>
          <ac:spMkLst>
            <pc:docMk/>
            <pc:sldMk cId="768040098" sldId="275"/>
            <ac:spMk id="3" creationId="{A9789AF7-6C2B-2126-356A-57C8E325BEA1}"/>
          </ac:spMkLst>
        </pc:spChg>
        <pc:spChg chg="mod">
          <ac:chgData name="Erik Johansen Jørgensen" userId="c7cb7a7441821b3a" providerId="LiveId" clId="{3333357D-02A6-784D-B801-6634049600DA}" dt="2024-02-27T18:36:22.674" v="1486" actId="20577"/>
          <ac:spMkLst>
            <pc:docMk/>
            <pc:sldMk cId="768040098" sldId="275"/>
            <ac:spMk id="11" creationId="{293EAFBD-F1FF-4E9A-6FDD-65CE720EDD7F}"/>
          </ac:spMkLst>
        </pc:spChg>
        <pc:spChg chg="mod">
          <ac:chgData name="Erik Johansen Jørgensen" userId="c7cb7a7441821b3a" providerId="LiveId" clId="{3333357D-02A6-784D-B801-6634049600DA}" dt="2024-02-27T18:36:25.954" v="1490" actId="20577"/>
          <ac:spMkLst>
            <pc:docMk/>
            <pc:sldMk cId="768040098" sldId="275"/>
            <ac:spMk id="12" creationId="{57FC800D-569D-CE54-6763-DE000806089C}"/>
          </ac:spMkLst>
        </pc:spChg>
        <pc:spChg chg="mod">
          <ac:chgData name="Erik Johansen Jørgensen" userId="c7cb7a7441821b3a" providerId="LiveId" clId="{3333357D-02A6-784D-B801-6634049600DA}" dt="2024-02-27T18:49:06.659" v="1717" actId="692"/>
          <ac:spMkLst>
            <pc:docMk/>
            <pc:sldMk cId="768040098" sldId="275"/>
            <ac:spMk id="16" creationId="{D3D24F1C-0347-EA4C-4738-AE605B443B49}"/>
          </ac:spMkLst>
        </pc:spChg>
      </pc:sldChg>
      <pc:sldChg chg="modSp mod setBg">
        <pc:chgData name="Erik Johansen Jørgensen" userId="c7cb7a7441821b3a" providerId="LiveId" clId="{3333357D-02A6-784D-B801-6634049600DA}" dt="2024-02-27T20:23:46.231" v="2515" actId="1076"/>
        <pc:sldMkLst>
          <pc:docMk/>
          <pc:sldMk cId="3062859908" sldId="276"/>
        </pc:sldMkLst>
        <pc:spChg chg="mod">
          <ac:chgData name="Erik Johansen Jørgensen" userId="c7cb7a7441821b3a" providerId="LiveId" clId="{3333357D-02A6-784D-B801-6634049600DA}" dt="2024-02-27T20:23:46.231" v="2515" actId="1076"/>
          <ac:spMkLst>
            <pc:docMk/>
            <pc:sldMk cId="3062859908" sldId="276"/>
            <ac:spMk id="5" creationId="{242825A1-9800-CB76-C3A0-FE027664C7FE}"/>
          </ac:spMkLst>
        </pc:spChg>
        <pc:picChg chg="mod">
          <ac:chgData name="Erik Johansen Jørgensen" userId="c7cb7a7441821b3a" providerId="LiveId" clId="{3333357D-02A6-784D-B801-6634049600DA}" dt="2024-02-25T12:59:45.317" v="98" actId="692"/>
          <ac:picMkLst>
            <pc:docMk/>
            <pc:sldMk cId="3062859908" sldId="276"/>
            <ac:picMk id="10" creationId="{9B648375-DAFF-7B1C-D75C-4D369594B6B0}"/>
          </ac:picMkLst>
        </pc:picChg>
        <pc:picChg chg="mod">
          <ac:chgData name="Erik Johansen Jørgensen" userId="c7cb7a7441821b3a" providerId="LiveId" clId="{3333357D-02A6-784D-B801-6634049600DA}" dt="2024-02-25T15:06:34.314" v="292" actId="2085"/>
          <ac:picMkLst>
            <pc:docMk/>
            <pc:sldMk cId="3062859908" sldId="276"/>
            <ac:picMk id="11" creationId="{4DC765F3-7E73-CC5E-1956-097E08B34A90}"/>
          </ac:picMkLst>
        </pc:picChg>
      </pc:sldChg>
      <pc:sldChg chg="modSp del mod setBg">
        <pc:chgData name="Erik Johansen Jørgensen" userId="c7cb7a7441821b3a" providerId="LiveId" clId="{3333357D-02A6-784D-B801-6634049600DA}" dt="2024-02-25T15:17:29.009" v="815" actId="2696"/>
        <pc:sldMkLst>
          <pc:docMk/>
          <pc:sldMk cId="62261393" sldId="277"/>
        </pc:sldMkLst>
        <pc:spChg chg="mod">
          <ac:chgData name="Erik Johansen Jørgensen" userId="c7cb7a7441821b3a" providerId="LiveId" clId="{3333357D-02A6-784D-B801-6634049600DA}" dt="2024-02-25T12:56:11.782" v="21" actId="404"/>
          <ac:spMkLst>
            <pc:docMk/>
            <pc:sldMk cId="62261393" sldId="277"/>
            <ac:spMk id="4" creationId="{9BF018C1-5BF2-80AA-5313-198B165E7752}"/>
          </ac:spMkLst>
        </pc:spChg>
      </pc:sldChg>
      <pc:sldChg chg="modSp del mod setBg modShow">
        <pc:chgData name="Erik Johansen Jørgensen" userId="c7cb7a7441821b3a" providerId="LiveId" clId="{3333357D-02A6-784D-B801-6634049600DA}" dt="2024-02-25T15:17:29.048" v="816" actId="2696"/>
        <pc:sldMkLst>
          <pc:docMk/>
          <pc:sldMk cId="95264665" sldId="278"/>
        </pc:sldMkLst>
        <pc:spChg chg="mod">
          <ac:chgData name="Erik Johansen Jørgensen" userId="c7cb7a7441821b3a" providerId="LiveId" clId="{3333357D-02A6-784D-B801-6634049600DA}" dt="2024-02-25T12:53:06.322" v="1" actId="1076"/>
          <ac:spMkLst>
            <pc:docMk/>
            <pc:sldMk cId="95264665" sldId="278"/>
            <ac:spMk id="5" creationId="{1840BFD0-C3D6-17D2-85AE-224727FE7C41}"/>
          </ac:spMkLst>
        </pc:spChg>
      </pc:sldChg>
      <pc:sldChg chg="addSp delSp modSp add del mod setBg">
        <pc:chgData name="Erik Johansen Jørgensen" userId="c7cb7a7441821b3a" providerId="LiveId" clId="{3333357D-02A6-784D-B801-6634049600DA}" dt="2024-02-25T15:17:29.094" v="817" actId="2696"/>
        <pc:sldMkLst>
          <pc:docMk/>
          <pc:sldMk cId="1923413567" sldId="279"/>
        </pc:sldMkLst>
        <pc:spChg chg="add del mod">
          <ac:chgData name="Erik Johansen Jørgensen" userId="c7cb7a7441821b3a" providerId="LiveId" clId="{3333357D-02A6-784D-B801-6634049600DA}" dt="2024-02-25T12:55:00.080" v="9" actId="478"/>
          <ac:spMkLst>
            <pc:docMk/>
            <pc:sldMk cId="1923413567" sldId="279"/>
            <ac:spMk id="2" creationId="{74934971-F620-7EB5-911F-937824A0E909}"/>
          </ac:spMkLst>
        </pc:spChg>
        <pc:spChg chg="del">
          <ac:chgData name="Erik Johansen Jørgensen" userId="c7cb7a7441821b3a" providerId="LiveId" clId="{3333357D-02A6-784D-B801-6634049600DA}" dt="2024-02-25T12:55:04.666" v="10" actId="478"/>
          <ac:spMkLst>
            <pc:docMk/>
            <pc:sldMk cId="1923413567" sldId="279"/>
            <ac:spMk id="9" creationId="{30B70D34-E45E-831B-A8F6-CD8823D25F2B}"/>
          </ac:spMkLst>
        </pc:spChg>
        <pc:picChg chg="add mod">
          <ac:chgData name="Erik Johansen Jørgensen" userId="c7cb7a7441821b3a" providerId="LiveId" clId="{3333357D-02A6-784D-B801-6634049600DA}" dt="2024-02-25T12:58:10.629" v="35" actId="14100"/>
          <ac:picMkLst>
            <pc:docMk/>
            <pc:sldMk cId="1923413567" sldId="279"/>
            <ac:picMk id="3" creationId="{CE5F2E16-7BF7-3629-92CD-311E0CBDE199}"/>
          </ac:picMkLst>
        </pc:picChg>
        <pc:picChg chg="del">
          <ac:chgData name="Erik Johansen Jørgensen" userId="c7cb7a7441821b3a" providerId="LiveId" clId="{3333357D-02A6-784D-B801-6634049600DA}" dt="2024-02-25T12:57:41.416" v="32" actId="478"/>
          <ac:picMkLst>
            <pc:docMk/>
            <pc:sldMk cId="1923413567" sldId="279"/>
            <ac:picMk id="10" creationId="{1B08A1B7-2C0B-24D1-94B2-96BD30B58410}"/>
          </ac:picMkLst>
        </pc:picChg>
      </pc:sldChg>
      <pc:sldChg chg="addSp delSp modSp add del mod setBg">
        <pc:chgData name="Erik Johansen Jørgensen" userId="c7cb7a7441821b3a" providerId="LiveId" clId="{3333357D-02A6-784D-B801-6634049600DA}" dt="2024-02-25T15:17:29.136" v="818" actId="2696"/>
        <pc:sldMkLst>
          <pc:docMk/>
          <pc:sldMk cId="4197978972" sldId="280"/>
        </pc:sldMkLst>
        <pc:spChg chg="add mod">
          <ac:chgData name="Erik Johansen Jørgensen" userId="c7cb7a7441821b3a" providerId="LiveId" clId="{3333357D-02A6-784D-B801-6634049600DA}" dt="2024-02-25T12:55:31.755" v="13" actId="1076"/>
          <ac:spMkLst>
            <pc:docMk/>
            <pc:sldMk cId="4197978972" sldId="280"/>
            <ac:spMk id="3" creationId="{892CA674-471F-8EF8-B512-47B8C18CEE49}"/>
          </ac:spMkLst>
        </pc:spChg>
        <pc:picChg chg="add mod">
          <ac:chgData name="Erik Johansen Jørgensen" userId="c7cb7a7441821b3a" providerId="LiveId" clId="{3333357D-02A6-784D-B801-6634049600DA}" dt="2024-02-25T12:57:13.202" v="27" actId="692"/>
          <ac:picMkLst>
            <pc:docMk/>
            <pc:sldMk cId="4197978972" sldId="280"/>
            <ac:picMk id="4" creationId="{B1B2E426-6360-AC62-72F2-1A08C1A694FC}"/>
          </ac:picMkLst>
        </pc:picChg>
        <pc:picChg chg="del">
          <ac:chgData name="Erik Johansen Jørgensen" userId="c7cb7a7441821b3a" providerId="LiveId" clId="{3333357D-02A6-784D-B801-6634049600DA}" dt="2024-02-25T12:57:01.246" v="26" actId="478"/>
          <ac:picMkLst>
            <pc:docMk/>
            <pc:sldMk cId="4197978972" sldId="280"/>
            <ac:picMk id="10" creationId="{1B08A1B7-2C0B-24D1-94B2-96BD30B58410}"/>
          </ac:picMkLst>
        </pc:picChg>
      </pc:sldChg>
      <pc:sldChg chg="addSp delSp modSp add del mod setBg">
        <pc:chgData name="Erik Johansen Jørgensen" userId="c7cb7a7441821b3a" providerId="LiveId" clId="{3333357D-02A6-784D-B801-6634049600DA}" dt="2024-02-25T15:17:29.211" v="819" actId="2696"/>
        <pc:sldMkLst>
          <pc:docMk/>
          <pc:sldMk cId="2946075544" sldId="281"/>
        </pc:sldMkLst>
        <pc:spChg chg="del">
          <ac:chgData name="Erik Johansen Jørgensen" userId="c7cb7a7441821b3a" providerId="LiveId" clId="{3333357D-02A6-784D-B801-6634049600DA}" dt="2024-02-25T12:55:42.859" v="15" actId="478"/>
          <ac:spMkLst>
            <pc:docMk/>
            <pc:sldMk cId="2946075544" sldId="281"/>
            <ac:spMk id="3" creationId="{892CA674-471F-8EF8-B512-47B8C18CEE49}"/>
          </ac:spMkLst>
        </pc:spChg>
        <pc:spChg chg="add mod">
          <ac:chgData name="Erik Johansen Jørgensen" userId="c7cb7a7441821b3a" providerId="LiveId" clId="{3333357D-02A6-784D-B801-6634049600DA}" dt="2024-02-25T12:55:46.821" v="17" actId="1076"/>
          <ac:spMkLst>
            <pc:docMk/>
            <pc:sldMk cId="2946075544" sldId="281"/>
            <ac:spMk id="4" creationId="{57BDECB3-D5C4-2001-3F07-0BEC28F6B6BE}"/>
          </ac:spMkLst>
        </pc:spChg>
      </pc:sldChg>
      <pc:sldChg chg="delSp modSp add del mod ord setBg delAnim modAnim">
        <pc:chgData name="Erik Johansen Jørgensen" userId="c7cb7a7441821b3a" providerId="LiveId" clId="{3333357D-02A6-784D-B801-6634049600DA}" dt="2024-02-25T15:08:41.246" v="355" actId="2696"/>
        <pc:sldMkLst>
          <pc:docMk/>
          <pc:sldMk cId="930386932" sldId="282"/>
        </pc:sldMkLst>
        <pc:spChg chg="mod">
          <ac:chgData name="Erik Johansen Jørgensen" userId="c7cb7a7441821b3a" providerId="LiveId" clId="{3333357D-02A6-784D-B801-6634049600DA}" dt="2024-02-25T14:55:55.361" v="216" actId="408"/>
          <ac:spMkLst>
            <pc:docMk/>
            <pc:sldMk cId="930386932" sldId="282"/>
            <ac:spMk id="7" creationId="{35BAD2FF-CFDA-E946-65DB-302B84362D5A}"/>
          </ac:spMkLst>
        </pc:spChg>
        <pc:spChg chg="mod">
          <ac:chgData name="Erik Johansen Jørgensen" userId="c7cb7a7441821b3a" providerId="LiveId" clId="{3333357D-02A6-784D-B801-6634049600DA}" dt="2024-02-25T14:55:55.361" v="216" actId="408"/>
          <ac:spMkLst>
            <pc:docMk/>
            <pc:sldMk cId="930386932" sldId="282"/>
            <ac:spMk id="8" creationId="{BB2464CE-43D0-6947-F682-5ED3F5CC45B7}"/>
          </ac:spMkLst>
        </pc:spChg>
        <pc:spChg chg="mod">
          <ac:chgData name="Erik Johansen Jørgensen" userId="c7cb7a7441821b3a" providerId="LiveId" clId="{3333357D-02A6-784D-B801-6634049600DA}" dt="2024-02-25T14:56:27.066" v="220" actId="1076"/>
          <ac:spMkLst>
            <pc:docMk/>
            <pc:sldMk cId="930386932" sldId="282"/>
            <ac:spMk id="14" creationId="{3F55745C-901A-95EC-DFF4-B36551C99978}"/>
          </ac:spMkLst>
        </pc:spChg>
        <pc:spChg chg="mod">
          <ac:chgData name="Erik Johansen Jørgensen" userId="c7cb7a7441821b3a" providerId="LiveId" clId="{3333357D-02A6-784D-B801-6634049600DA}" dt="2024-02-25T14:57:10.282" v="223" actId="1076"/>
          <ac:spMkLst>
            <pc:docMk/>
            <pc:sldMk cId="930386932" sldId="282"/>
            <ac:spMk id="15" creationId="{A1AE7821-59D2-4E21-B504-6BFE09EF7823}"/>
          </ac:spMkLst>
        </pc:spChg>
        <pc:spChg chg="mod">
          <ac:chgData name="Erik Johansen Jørgensen" userId="c7cb7a7441821b3a" providerId="LiveId" clId="{3333357D-02A6-784D-B801-6634049600DA}" dt="2024-02-25T14:56:17.877" v="219" actId="1076"/>
          <ac:spMkLst>
            <pc:docMk/>
            <pc:sldMk cId="930386932" sldId="282"/>
            <ac:spMk id="34" creationId="{9A1FB3D3-624A-9B03-25C3-E168F0E41E92}"/>
          </ac:spMkLst>
        </pc:spChg>
        <pc:spChg chg="mod">
          <ac:chgData name="Erik Johansen Jørgensen" userId="c7cb7a7441821b3a" providerId="LiveId" clId="{3333357D-02A6-784D-B801-6634049600DA}" dt="2024-02-25T14:57:06.742" v="222" actId="1076"/>
          <ac:spMkLst>
            <pc:docMk/>
            <pc:sldMk cId="930386932" sldId="282"/>
            <ac:spMk id="37" creationId="{0F67DC18-0882-1B3A-5A2C-3A1E84A668E0}"/>
          </ac:spMkLst>
        </pc:spChg>
        <pc:spChg chg="mod">
          <ac:chgData name="Erik Johansen Jørgensen" userId="c7cb7a7441821b3a" providerId="LiveId" clId="{3333357D-02A6-784D-B801-6634049600DA}" dt="2024-02-25T14:56:02.688" v="217" actId="1076"/>
          <ac:spMkLst>
            <pc:docMk/>
            <pc:sldMk cId="930386932" sldId="282"/>
            <ac:spMk id="39" creationId="{A01EAF39-4045-5C47-3086-88081A02E799}"/>
          </ac:spMkLst>
        </pc:spChg>
        <pc:spChg chg="mod">
          <ac:chgData name="Erik Johansen Jørgensen" userId="c7cb7a7441821b3a" providerId="LiveId" clId="{3333357D-02A6-784D-B801-6634049600DA}" dt="2024-02-25T14:56:34.354" v="221" actId="1076"/>
          <ac:spMkLst>
            <pc:docMk/>
            <pc:sldMk cId="930386932" sldId="282"/>
            <ac:spMk id="41" creationId="{796AD4E8-E937-EF06-0518-69819741EACB}"/>
          </ac:spMkLst>
        </pc:spChg>
        <pc:spChg chg="del mod">
          <ac:chgData name="Erik Johansen Jørgensen" userId="c7cb7a7441821b3a" providerId="LiveId" clId="{3333357D-02A6-784D-B801-6634049600DA}" dt="2024-02-25T14:53:34.137" v="196" actId="478"/>
          <ac:spMkLst>
            <pc:docMk/>
            <pc:sldMk cId="930386932" sldId="282"/>
            <ac:spMk id="43" creationId="{894237C1-B102-02B5-85F4-BFC57894E75D}"/>
          </ac:spMkLst>
        </pc:spChg>
        <pc:spChg chg="del">
          <ac:chgData name="Erik Johansen Jørgensen" userId="c7cb7a7441821b3a" providerId="LiveId" clId="{3333357D-02A6-784D-B801-6634049600DA}" dt="2024-02-25T14:53:39.233" v="199" actId="478"/>
          <ac:spMkLst>
            <pc:docMk/>
            <pc:sldMk cId="930386932" sldId="282"/>
            <ac:spMk id="45" creationId="{CFEC257E-FE4E-0BD1-D275-B25B536AC093}"/>
          </ac:spMkLst>
        </pc:spChg>
        <pc:spChg chg="mod">
          <ac:chgData name="Erik Johansen Jørgensen" userId="c7cb7a7441821b3a" providerId="LiveId" clId="{3333357D-02A6-784D-B801-6634049600DA}" dt="2024-02-25T14:55:55.361" v="216" actId="408"/>
          <ac:spMkLst>
            <pc:docMk/>
            <pc:sldMk cId="930386932" sldId="282"/>
            <ac:spMk id="46" creationId="{440E82BE-2234-DEE8-1D2B-0F04237D3506}"/>
          </ac:spMkLst>
        </pc:spChg>
        <pc:spChg chg="mod">
          <ac:chgData name="Erik Johansen Jørgensen" userId="c7cb7a7441821b3a" providerId="LiveId" clId="{3333357D-02A6-784D-B801-6634049600DA}" dt="2024-02-25T14:55:55.361" v="216" actId="408"/>
          <ac:spMkLst>
            <pc:docMk/>
            <pc:sldMk cId="930386932" sldId="282"/>
            <ac:spMk id="47" creationId="{1F3838A4-39DD-A7B0-2B6A-8DFD0D999FB1}"/>
          </ac:spMkLst>
        </pc:spChg>
        <pc:spChg chg="mod">
          <ac:chgData name="Erik Johansen Jørgensen" userId="c7cb7a7441821b3a" providerId="LiveId" clId="{3333357D-02A6-784D-B801-6634049600DA}" dt="2024-02-25T14:55:55.361" v="216" actId="408"/>
          <ac:spMkLst>
            <pc:docMk/>
            <pc:sldMk cId="930386932" sldId="282"/>
            <ac:spMk id="48" creationId="{2F570AEB-B16D-3BC5-66A8-4233C562446F}"/>
          </ac:spMkLst>
        </pc:spChg>
        <pc:spChg chg="mod">
          <ac:chgData name="Erik Johansen Jørgensen" userId="c7cb7a7441821b3a" providerId="LiveId" clId="{3333357D-02A6-784D-B801-6634049600DA}" dt="2024-02-25T14:55:55.361" v="216" actId="408"/>
          <ac:spMkLst>
            <pc:docMk/>
            <pc:sldMk cId="930386932" sldId="282"/>
            <ac:spMk id="49" creationId="{F4D7A881-FD0C-CC71-1E2D-EE94CC3CC4E8}"/>
          </ac:spMkLst>
        </pc:spChg>
        <pc:grpChg chg="mod">
          <ac:chgData name="Erik Johansen Jørgensen" userId="c7cb7a7441821b3a" providerId="LiveId" clId="{3333357D-02A6-784D-B801-6634049600DA}" dt="2024-02-25T14:55:55.361" v="216" actId="408"/>
          <ac:grpSpMkLst>
            <pc:docMk/>
            <pc:sldMk cId="930386932" sldId="282"/>
            <ac:grpSpMk id="61" creationId="{B06A4551-E6E0-CA9C-BBAD-19F0302685D6}"/>
          </ac:grpSpMkLst>
        </pc:grpChg>
        <pc:grpChg chg="mod">
          <ac:chgData name="Erik Johansen Jørgensen" userId="c7cb7a7441821b3a" providerId="LiveId" clId="{3333357D-02A6-784D-B801-6634049600DA}" dt="2024-02-25T14:55:55.361" v="216" actId="408"/>
          <ac:grpSpMkLst>
            <pc:docMk/>
            <pc:sldMk cId="930386932" sldId="282"/>
            <ac:grpSpMk id="62" creationId="{F3D4909A-3507-5A58-9316-1BDA67667E9A}"/>
          </ac:grpSpMkLst>
        </pc:grpChg>
        <pc:grpChg chg="mod">
          <ac:chgData name="Erik Johansen Jørgensen" userId="c7cb7a7441821b3a" providerId="LiveId" clId="{3333357D-02A6-784D-B801-6634049600DA}" dt="2024-02-25T14:55:55.361" v="216" actId="408"/>
          <ac:grpSpMkLst>
            <pc:docMk/>
            <pc:sldMk cId="930386932" sldId="282"/>
            <ac:grpSpMk id="63" creationId="{5C4AE516-F890-848B-C5B6-DFD240637DBD}"/>
          </ac:grpSpMkLst>
        </pc:grpChg>
        <pc:grpChg chg="del">
          <ac:chgData name="Erik Johansen Jørgensen" userId="c7cb7a7441821b3a" providerId="LiveId" clId="{3333357D-02A6-784D-B801-6634049600DA}" dt="2024-02-25T14:53:35.643" v="197" actId="478"/>
          <ac:grpSpMkLst>
            <pc:docMk/>
            <pc:sldMk cId="930386932" sldId="282"/>
            <ac:grpSpMk id="64" creationId="{A6D3E82C-E1BE-BB6C-17BB-661E340ED9DB}"/>
          </ac:grpSpMkLst>
        </pc:grpChg>
        <pc:cxnChg chg="del mod">
          <ac:chgData name="Erik Johansen Jørgensen" userId="c7cb7a7441821b3a" providerId="LiveId" clId="{3333357D-02A6-784D-B801-6634049600DA}" dt="2024-02-25T14:54:58.260" v="209" actId="478"/>
          <ac:cxnSpMkLst>
            <pc:docMk/>
            <pc:sldMk cId="930386932" sldId="282"/>
            <ac:cxnSpMk id="10" creationId="{A24AC83F-2EAD-133B-367A-BEAC2AC8C4BE}"/>
          </ac:cxnSpMkLst>
        </pc:cxnChg>
        <pc:cxnChg chg="del">
          <ac:chgData name="Erik Johansen Jørgensen" userId="c7cb7a7441821b3a" providerId="LiveId" clId="{3333357D-02A6-784D-B801-6634049600DA}" dt="2024-02-25T14:54:52.787" v="208" actId="478"/>
          <ac:cxnSpMkLst>
            <pc:docMk/>
            <pc:sldMk cId="930386932" sldId="282"/>
            <ac:cxnSpMk id="66" creationId="{CE4AF0D3-76F3-070C-CD47-CAB06515D78B}"/>
          </ac:cxnSpMkLst>
        </pc:cxnChg>
        <pc:cxnChg chg="del mod">
          <ac:chgData name="Erik Johansen Jørgensen" userId="c7cb7a7441821b3a" providerId="LiveId" clId="{3333357D-02A6-784D-B801-6634049600DA}" dt="2024-02-25T14:54:47.748" v="206" actId="478"/>
          <ac:cxnSpMkLst>
            <pc:docMk/>
            <pc:sldMk cId="930386932" sldId="282"/>
            <ac:cxnSpMk id="68" creationId="{AEA15FCF-DCEF-B732-6C70-60587B8B20A4}"/>
          </ac:cxnSpMkLst>
        </pc:cxnChg>
        <pc:cxnChg chg="del mod">
          <ac:chgData name="Erik Johansen Jørgensen" userId="c7cb7a7441821b3a" providerId="LiveId" clId="{3333357D-02A6-784D-B801-6634049600DA}" dt="2024-02-25T14:54:50.517" v="207" actId="478"/>
          <ac:cxnSpMkLst>
            <pc:docMk/>
            <pc:sldMk cId="930386932" sldId="282"/>
            <ac:cxnSpMk id="69" creationId="{3759A67E-203B-3DB0-6859-0751F1418121}"/>
          </ac:cxnSpMkLst>
        </pc:cxnChg>
        <pc:cxnChg chg="del">
          <ac:chgData name="Erik Johansen Jørgensen" userId="c7cb7a7441821b3a" providerId="LiveId" clId="{3333357D-02A6-784D-B801-6634049600DA}" dt="2024-02-25T14:54:46.220" v="205" actId="478"/>
          <ac:cxnSpMkLst>
            <pc:docMk/>
            <pc:sldMk cId="930386932" sldId="282"/>
            <ac:cxnSpMk id="72" creationId="{AFF1FAD5-B9B2-9C5A-211E-604D11BBBFB7}"/>
          </ac:cxnSpMkLst>
        </pc:cxnChg>
        <pc:cxnChg chg="del mod">
          <ac:chgData name="Erik Johansen Jørgensen" userId="c7cb7a7441821b3a" providerId="LiveId" clId="{3333357D-02A6-784D-B801-6634049600DA}" dt="2024-02-25T14:55:02.952" v="210" actId="478"/>
          <ac:cxnSpMkLst>
            <pc:docMk/>
            <pc:sldMk cId="930386932" sldId="282"/>
            <ac:cxnSpMk id="74" creationId="{5BA6B536-A396-D75B-B5B3-614709395032}"/>
          </ac:cxnSpMkLst>
        </pc:cxnChg>
        <pc:cxnChg chg="del mod">
          <ac:chgData name="Erik Johansen Jørgensen" userId="c7cb7a7441821b3a" providerId="LiveId" clId="{3333357D-02A6-784D-B801-6634049600DA}" dt="2024-02-25T14:55:05.336" v="211" actId="478"/>
          <ac:cxnSpMkLst>
            <pc:docMk/>
            <pc:sldMk cId="930386932" sldId="282"/>
            <ac:cxnSpMk id="76" creationId="{81A752F4-52B7-A80C-2126-4084CB8B325B}"/>
          </ac:cxnSpMkLst>
        </pc:cxnChg>
        <pc:cxnChg chg="del mod">
          <ac:chgData name="Erik Johansen Jørgensen" userId="c7cb7a7441821b3a" providerId="LiveId" clId="{3333357D-02A6-784D-B801-6634049600DA}" dt="2024-02-25T14:55:08.368" v="212" actId="478"/>
          <ac:cxnSpMkLst>
            <pc:docMk/>
            <pc:sldMk cId="930386932" sldId="282"/>
            <ac:cxnSpMk id="79" creationId="{D3C3D426-28E6-19D0-F039-5CEEBEC6FDFC}"/>
          </ac:cxnSpMkLst>
        </pc:cxnChg>
        <pc:cxnChg chg="del mod">
          <ac:chgData name="Erik Johansen Jørgensen" userId="c7cb7a7441821b3a" providerId="LiveId" clId="{3333357D-02A6-784D-B801-6634049600DA}" dt="2024-02-25T14:53:37.104" v="198" actId="478"/>
          <ac:cxnSpMkLst>
            <pc:docMk/>
            <pc:sldMk cId="930386932" sldId="282"/>
            <ac:cxnSpMk id="81" creationId="{C5E39E65-CE8C-2B35-9D44-AF06315526C7}"/>
          </ac:cxnSpMkLst>
        </pc:cxnChg>
      </pc:sldChg>
      <pc:sldChg chg="delSp modSp add mod ord setBg delAnim modAnim">
        <pc:chgData name="Erik Johansen Jørgensen" userId="c7cb7a7441821b3a" providerId="LiveId" clId="{3333357D-02A6-784D-B801-6634049600DA}" dt="2024-02-27T20:22:10.318" v="2508" actId="207"/>
        <pc:sldMkLst>
          <pc:docMk/>
          <pc:sldMk cId="2387343695" sldId="283"/>
        </pc:sldMkLst>
        <pc:spChg chg="mod">
          <ac:chgData name="Erik Johansen Jørgensen" userId="c7cb7a7441821b3a" providerId="LiveId" clId="{3333357D-02A6-784D-B801-6634049600DA}" dt="2024-02-25T15:07:45.759" v="302" actId="207"/>
          <ac:spMkLst>
            <pc:docMk/>
            <pc:sldMk cId="2387343695" sldId="283"/>
            <ac:spMk id="7" creationId="{35BAD2FF-CFDA-E946-65DB-302B84362D5A}"/>
          </ac:spMkLst>
        </pc:spChg>
        <pc:spChg chg="mod">
          <ac:chgData name="Erik Johansen Jørgensen" userId="c7cb7a7441821b3a" providerId="LiveId" clId="{3333357D-02A6-784D-B801-6634049600DA}" dt="2024-02-27T20:21:55.311" v="2502" actId="207"/>
          <ac:spMkLst>
            <pc:docMk/>
            <pc:sldMk cId="2387343695" sldId="283"/>
            <ac:spMk id="8" creationId="{BB2464CE-43D0-6947-F682-5ED3F5CC45B7}"/>
          </ac:spMkLst>
        </pc:spChg>
        <pc:spChg chg="mod">
          <ac:chgData name="Erik Johansen Jørgensen" userId="c7cb7a7441821b3a" providerId="LiveId" clId="{3333357D-02A6-784D-B801-6634049600DA}" dt="2024-02-25T15:07:57.995" v="322" actId="20577"/>
          <ac:spMkLst>
            <pc:docMk/>
            <pc:sldMk cId="2387343695" sldId="283"/>
            <ac:spMk id="14" creationId="{3F55745C-901A-95EC-DFF4-B36551C99978}"/>
          </ac:spMkLst>
        </pc:spChg>
        <pc:spChg chg="mod">
          <ac:chgData name="Erik Johansen Jørgensen" userId="c7cb7a7441821b3a" providerId="LiveId" clId="{3333357D-02A6-784D-B801-6634049600DA}" dt="2024-02-25T15:09:42.824" v="475" actId="20577"/>
          <ac:spMkLst>
            <pc:docMk/>
            <pc:sldMk cId="2387343695" sldId="283"/>
            <ac:spMk id="15" creationId="{A1AE7821-59D2-4E21-B504-6BFE09EF7823}"/>
          </ac:spMkLst>
        </pc:spChg>
        <pc:spChg chg="mod">
          <ac:chgData name="Erik Johansen Jørgensen" userId="c7cb7a7441821b3a" providerId="LiveId" clId="{3333357D-02A6-784D-B801-6634049600DA}" dt="2024-02-25T15:02:52.042" v="258" actId="255"/>
          <ac:spMkLst>
            <pc:docMk/>
            <pc:sldMk cId="2387343695" sldId="283"/>
            <ac:spMk id="20" creationId="{DBD259C3-DA02-6FEB-0DBD-066757252CAB}"/>
          </ac:spMkLst>
        </pc:spChg>
        <pc:spChg chg="mod">
          <ac:chgData name="Erik Johansen Jørgensen" userId="c7cb7a7441821b3a" providerId="LiveId" clId="{3333357D-02A6-784D-B801-6634049600DA}" dt="2024-02-25T15:08:04.058" v="340" actId="20577"/>
          <ac:spMkLst>
            <pc:docMk/>
            <pc:sldMk cId="2387343695" sldId="283"/>
            <ac:spMk id="34" creationId="{9A1FB3D3-624A-9B03-25C3-E168F0E41E92}"/>
          </ac:spMkLst>
        </pc:spChg>
        <pc:spChg chg="mod">
          <ac:chgData name="Erik Johansen Jørgensen" userId="c7cb7a7441821b3a" providerId="LiveId" clId="{3333357D-02A6-784D-B801-6634049600DA}" dt="2024-02-25T15:12:20.784" v="566" actId="20577"/>
          <ac:spMkLst>
            <pc:docMk/>
            <pc:sldMk cId="2387343695" sldId="283"/>
            <ac:spMk id="37" creationId="{0F67DC18-0882-1B3A-5A2C-3A1E84A668E0}"/>
          </ac:spMkLst>
        </pc:spChg>
        <pc:spChg chg="mod">
          <ac:chgData name="Erik Johansen Jørgensen" userId="c7cb7a7441821b3a" providerId="LiveId" clId="{3333357D-02A6-784D-B801-6634049600DA}" dt="2024-02-25T15:08:11.270" v="354" actId="20577"/>
          <ac:spMkLst>
            <pc:docMk/>
            <pc:sldMk cId="2387343695" sldId="283"/>
            <ac:spMk id="39" creationId="{A01EAF39-4045-5C47-3086-88081A02E799}"/>
          </ac:spMkLst>
        </pc:spChg>
        <pc:spChg chg="mod">
          <ac:chgData name="Erik Johansen Jørgensen" userId="c7cb7a7441821b3a" providerId="LiveId" clId="{3333357D-02A6-784D-B801-6634049600DA}" dt="2024-02-25T15:15:43.676" v="813" actId="20577"/>
          <ac:spMkLst>
            <pc:docMk/>
            <pc:sldMk cId="2387343695" sldId="283"/>
            <ac:spMk id="41" creationId="{796AD4E8-E937-EF06-0518-69819741EACB}"/>
          </ac:spMkLst>
        </pc:spChg>
        <pc:spChg chg="del">
          <ac:chgData name="Erik Johansen Jørgensen" userId="c7cb7a7441821b3a" providerId="LiveId" clId="{3333357D-02A6-784D-B801-6634049600DA}" dt="2024-02-25T14:58:03.395" v="226" actId="478"/>
          <ac:spMkLst>
            <pc:docMk/>
            <pc:sldMk cId="2387343695" sldId="283"/>
            <ac:spMk id="43" creationId="{894237C1-B102-02B5-85F4-BFC57894E75D}"/>
          </ac:spMkLst>
        </pc:spChg>
        <pc:spChg chg="del">
          <ac:chgData name="Erik Johansen Jørgensen" userId="c7cb7a7441821b3a" providerId="LiveId" clId="{3333357D-02A6-784D-B801-6634049600DA}" dt="2024-02-25T14:58:03.395" v="226" actId="478"/>
          <ac:spMkLst>
            <pc:docMk/>
            <pc:sldMk cId="2387343695" sldId="283"/>
            <ac:spMk id="45" creationId="{CFEC257E-FE4E-0BD1-D275-B25B536AC093}"/>
          </ac:spMkLst>
        </pc:spChg>
        <pc:spChg chg="mod">
          <ac:chgData name="Erik Johansen Jørgensen" userId="c7cb7a7441821b3a" providerId="LiveId" clId="{3333357D-02A6-784D-B801-6634049600DA}" dt="2024-02-25T15:07:45.759" v="302" actId="207"/>
          <ac:spMkLst>
            <pc:docMk/>
            <pc:sldMk cId="2387343695" sldId="283"/>
            <ac:spMk id="46" creationId="{440E82BE-2234-DEE8-1D2B-0F04237D3506}"/>
          </ac:spMkLst>
        </pc:spChg>
        <pc:spChg chg="mod">
          <ac:chgData name="Erik Johansen Jørgensen" userId="c7cb7a7441821b3a" providerId="LiveId" clId="{3333357D-02A6-784D-B801-6634049600DA}" dt="2024-02-27T20:22:02.402" v="2505" actId="207"/>
          <ac:spMkLst>
            <pc:docMk/>
            <pc:sldMk cId="2387343695" sldId="283"/>
            <ac:spMk id="47" creationId="{1F3838A4-39DD-A7B0-2B6A-8DFD0D999FB1}"/>
          </ac:spMkLst>
        </pc:spChg>
        <pc:spChg chg="mod">
          <ac:chgData name="Erik Johansen Jørgensen" userId="c7cb7a7441821b3a" providerId="LiveId" clId="{3333357D-02A6-784D-B801-6634049600DA}" dt="2024-02-25T15:07:45.759" v="302" actId="207"/>
          <ac:spMkLst>
            <pc:docMk/>
            <pc:sldMk cId="2387343695" sldId="283"/>
            <ac:spMk id="48" creationId="{2F570AEB-B16D-3BC5-66A8-4233C562446F}"/>
          </ac:spMkLst>
        </pc:spChg>
        <pc:spChg chg="mod">
          <ac:chgData name="Erik Johansen Jørgensen" userId="c7cb7a7441821b3a" providerId="LiveId" clId="{3333357D-02A6-784D-B801-6634049600DA}" dt="2024-02-27T20:22:10.318" v="2508" actId="207"/>
          <ac:spMkLst>
            <pc:docMk/>
            <pc:sldMk cId="2387343695" sldId="283"/>
            <ac:spMk id="49" creationId="{F4D7A881-FD0C-CC71-1E2D-EE94CC3CC4E8}"/>
          </ac:spMkLst>
        </pc:spChg>
        <pc:grpChg chg="mod">
          <ac:chgData name="Erik Johansen Jørgensen" userId="c7cb7a7441821b3a" providerId="LiveId" clId="{3333357D-02A6-784D-B801-6634049600DA}" dt="2024-02-25T15:07:45.759" v="302" actId="207"/>
          <ac:grpSpMkLst>
            <pc:docMk/>
            <pc:sldMk cId="2387343695" sldId="283"/>
            <ac:grpSpMk id="61" creationId="{B06A4551-E6E0-CA9C-BBAD-19F0302685D6}"/>
          </ac:grpSpMkLst>
        </pc:grpChg>
        <pc:grpChg chg="mod">
          <ac:chgData name="Erik Johansen Jørgensen" userId="c7cb7a7441821b3a" providerId="LiveId" clId="{3333357D-02A6-784D-B801-6634049600DA}" dt="2024-02-25T15:07:45.759" v="302" actId="207"/>
          <ac:grpSpMkLst>
            <pc:docMk/>
            <pc:sldMk cId="2387343695" sldId="283"/>
            <ac:grpSpMk id="62" creationId="{F3D4909A-3507-5A58-9316-1BDA67667E9A}"/>
          </ac:grpSpMkLst>
        </pc:grpChg>
        <pc:grpChg chg="mod">
          <ac:chgData name="Erik Johansen Jørgensen" userId="c7cb7a7441821b3a" providerId="LiveId" clId="{3333357D-02A6-784D-B801-6634049600DA}" dt="2024-02-25T15:07:45.759" v="302" actId="207"/>
          <ac:grpSpMkLst>
            <pc:docMk/>
            <pc:sldMk cId="2387343695" sldId="283"/>
            <ac:grpSpMk id="63" creationId="{5C4AE516-F890-848B-C5B6-DFD240637DBD}"/>
          </ac:grpSpMkLst>
        </pc:grpChg>
        <pc:grpChg chg="del">
          <ac:chgData name="Erik Johansen Jørgensen" userId="c7cb7a7441821b3a" providerId="LiveId" clId="{3333357D-02A6-784D-B801-6634049600DA}" dt="2024-02-25T14:58:03.395" v="226" actId="478"/>
          <ac:grpSpMkLst>
            <pc:docMk/>
            <pc:sldMk cId="2387343695" sldId="283"/>
            <ac:grpSpMk id="64" creationId="{A6D3E82C-E1BE-BB6C-17BB-661E340ED9DB}"/>
          </ac:grpSpMkLst>
        </pc:grpChg>
        <pc:cxnChg chg="mod">
          <ac:chgData name="Erik Johansen Jørgensen" userId="c7cb7a7441821b3a" providerId="LiveId" clId="{3333357D-02A6-784D-B801-6634049600DA}" dt="2024-02-25T14:58:15.579" v="227" actId="408"/>
          <ac:cxnSpMkLst>
            <pc:docMk/>
            <pc:sldMk cId="2387343695" sldId="283"/>
            <ac:cxnSpMk id="10" creationId="{A24AC83F-2EAD-133B-367A-BEAC2AC8C4BE}"/>
          </ac:cxnSpMkLst>
        </pc:cxnChg>
        <pc:cxnChg chg="mod">
          <ac:chgData name="Erik Johansen Jørgensen" userId="c7cb7a7441821b3a" providerId="LiveId" clId="{3333357D-02A6-784D-B801-6634049600DA}" dt="2024-02-25T14:59:19.859" v="237" actId="14100"/>
          <ac:cxnSpMkLst>
            <pc:docMk/>
            <pc:sldMk cId="2387343695" sldId="283"/>
            <ac:cxnSpMk id="66" creationId="{CE4AF0D3-76F3-070C-CD47-CAB06515D78B}"/>
          </ac:cxnSpMkLst>
        </pc:cxnChg>
        <pc:cxnChg chg="mod">
          <ac:chgData name="Erik Johansen Jørgensen" userId="c7cb7a7441821b3a" providerId="LiveId" clId="{3333357D-02A6-784D-B801-6634049600DA}" dt="2024-02-25T15:10:44.322" v="476" actId="14100"/>
          <ac:cxnSpMkLst>
            <pc:docMk/>
            <pc:sldMk cId="2387343695" sldId="283"/>
            <ac:cxnSpMk id="68" creationId="{AEA15FCF-DCEF-B732-6C70-60587B8B20A4}"/>
          </ac:cxnSpMkLst>
        </pc:cxnChg>
        <pc:cxnChg chg="mod">
          <ac:chgData name="Erik Johansen Jørgensen" userId="c7cb7a7441821b3a" providerId="LiveId" clId="{3333357D-02A6-784D-B801-6634049600DA}" dt="2024-02-25T14:59:26.160" v="238" actId="14100"/>
          <ac:cxnSpMkLst>
            <pc:docMk/>
            <pc:sldMk cId="2387343695" sldId="283"/>
            <ac:cxnSpMk id="69" creationId="{3759A67E-203B-3DB0-6859-0751F1418121}"/>
          </ac:cxnSpMkLst>
        </pc:cxnChg>
        <pc:cxnChg chg="del">
          <ac:chgData name="Erik Johansen Jørgensen" userId="c7cb7a7441821b3a" providerId="LiveId" clId="{3333357D-02A6-784D-B801-6634049600DA}" dt="2024-02-25T14:59:42.932" v="240" actId="478"/>
          <ac:cxnSpMkLst>
            <pc:docMk/>
            <pc:sldMk cId="2387343695" sldId="283"/>
            <ac:cxnSpMk id="72" creationId="{AFF1FAD5-B9B2-9C5A-211E-604D11BBBFB7}"/>
          </ac:cxnSpMkLst>
        </pc:cxnChg>
        <pc:cxnChg chg="mod">
          <ac:chgData name="Erik Johansen Jørgensen" userId="c7cb7a7441821b3a" providerId="LiveId" clId="{3333357D-02A6-784D-B801-6634049600DA}" dt="2024-02-25T15:09:36.163" v="466" actId="20577"/>
          <ac:cxnSpMkLst>
            <pc:docMk/>
            <pc:sldMk cId="2387343695" sldId="283"/>
            <ac:cxnSpMk id="74" creationId="{5BA6B536-A396-D75B-B5B3-614709395032}"/>
          </ac:cxnSpMkLst>
        </pc:cxnChg>
        <pc:cxnChg chg="mod">
          <ac:chgData name="Erik Johansen Jørgensen" userId="c7cb7a7441821b3a" providerId="LiveId" clId="{3333357D-02A6-784D-B801-6634049600DA}" dt="2024-02-25T15:12:19.622" v="555" actId="20577"/>
          <ac:cxnSpMkLst>
            <pc:docMk/>
            <pc:sldMk cId="2387343695" sldId="283"/>
            <ac:cxnSpMk id="76" creationId="{81A752F4-52B7-A80C-2126-4084CB8B325B}"/>
          </ac:cxnSpMkLst>
        </pc:cxnChg>
        <pc:cxnChg chg="mod">
          <ac:chgData name="Erik Johansen Jørgensen" userId="c7cb7a7441821b3a" providerId="LiveId" clId="{3333357D-02A6-784D-B801-6634049600DA}" dt="2024-02-25T14:58:23.756" v="228" actId="14100"/>
          <ac:cxnSpMkLst>
            <pc:docMk/>
            <pc:sldMk cId="2387343695" sldId="283"/>
            <ac:cxnSpMk id="79" creationId="{D3C3D426-28E6-19D0-F039-5CEEBEC6FDFC}"/>
          </ac:cxnSpMkLst>
        </pc:cxnChg>
        <pc:cxnChg chg="del mod">
          <ac:chgData name="Erik Johansen Jørgensen" userId="c7cb7a7441821b3a" providerId="LiveId" clId="{3333357D-02A6-784D-B801-6634049600DA}" dt="2024-02-25T14:58:03.395" v="226" actId="478"/>
          <ac:cxnSpMkLst>
            <pc:docMk/>
            <pc:sldMk cId="2387343695" sldId="283"/>
            <ac:cxnSpMk id="81" creationId="{C5E39E65-CE8C-2B35-9D44-AF06315526C7}"/>
          </ac:cxnSpMkLst>
        </pc:cxnChg>
      </pc:sldChg>
      <pc:sldChg chg="modSp add del mod">
        <pc:chgData name="Erik Johansen Jørgensen" userId="c7cb7a7441821b3a" providerId="LiveId" clId="{3333357D-02A6-784D-B801-6634049600DA}" dt="2024-02-25T15:16:10.787" v="814" actId="2696"/>
        <pc:sldMkLst>
          <pc:docMk/>
          <pc:sldMk cId="697949495" sldId="284"/>
        </pc:sldMkLst>
        <pc:cxnChg chg="mod">
          <ac:chgData name="Erik Johansen Jørgensen" userId="c7cb7a7441821b3a" providerId="LiveId" clId="{3333357D-02A6-784D-B801-6634049600DA}" dt="2024-02-25T15:11:20.813" v="478" actId="14100"/>
          <ac:cxnSpMkLst>
            <pc:docMk/>
            <pc:sldMk cId="697949495" sldId="284"/>
            <ac:cxnSpMk id="10" creationId="{A24AC83F-2EAD-133B-367A-BEAC2AC8C4BE}"/>
          </ac:cxnSpMkLst>
        </pc:cxnChg>
      </pc:sldChg>
      <pc:sldChg chg="addSp delSp modSp new mod setBg">
        <pc:chgData name="Erik Johansen Jørgensen" userId="c7cb7a7441821b3a" providerId="LiveId" clId="{3333357D-02A6-784D-B801-6634049600DA}" dt="2024-02-27T20:23:07.900" v="2511" actId="1076"/>
        <pc:sldMkLst>
          <pc:docMk/>
          <pc:sldMk cId="1947951906" sldId="284"/>
        </pc:sldMkLst>
        <pc:spChg chg="add mod">
          <ac:chgData name="Erik Johansen Jørgensen" userId="c7cb7a7441821b3a" providerId="LiveId" clId="{3333357D-02A6-784D-B801-6634049600DA}" dt="2024-02-27T20:23:07.900" v="2511" actId="1076"/>
          <ac:spMkLst>
            <pc:docMk/>
            <pc:sldMk cId="1947951906" sldId="284"/>
            <ac:spMk id="3" creationId="{18ECC7E0-C10C-B581-336E-CAF58F81B96F}"/>
          </ac:spMkLst>
        </pc:spChg>
        <pc:spChg chg="add del mod">
          <ac:chgData name="Erik Johansen Jørgensen" userId="c7cb7a7441821b3a" providerId="LiveId" clId="{3333357D-02A6-784D-B801-6634049600DA}" dt="2024-02-26T14:43:17.787" v="1374"/>
          <ac:spMkLst>
            <pc:docMk/>
            <pc:sldMk cId="1947951906" sldId="284"/>
            <ac:spMk id="4" creationId="{445EA9CD-FD90-9F0B-F6D2-308B5EDD2E18}"/>
          </ac:spMkLst>
        </pc:spChg>
        <pc:picChg chg="add mod">
          <ac:chgData name="Erik Johansen Jørgensen" userId="c7cb7a7441821b3a" providerId="LiveId" clId="{3333357D-02A6-784D-B801-6634049600DA}" dt="2024-02-25T16:00:42.701" v="1133" actId="1076"/>
          <ac:picMkLst>
            <pc:docMk/>
            <pc:sldMk cId="1947951906" sldId="284"/>
            <ac:picMk id="2" creationId="{3A4A6119-F5CB-8771-58D7-55D4B0E817BE}"/>
          </ac:picMkLst>
        </pc:picChg>
      </pc:sldChg>
      <pc:sldChg chg="addSp modSp new mod setBg">
        <pc:chgData name="Erik Johansen Jørgensen" userId="c7cb7a7441821b3a" providerId="LiveId" clId="{3333357D-02A6-784D-B801-6634049600DA}" dt="2024-02-27T20:22:37.145" v="2509" actId="255"/>
        <pc:sldMkLst>
          <pc:docMk/>
          <pc:sldMk cId="2198271141" sldId="285"/>
        </pc:sldMkLst>
        <pc:spChg chg="add mod">
          <ac:chgData name="Erik Johansen Jørgensen" userId="c7cb7a7441821b3a" providerId="LiveId" clId="{3333357D-02A6-784D-B801-6634049600DA}" dt="2024-02-27T20:22:37.145" v="2509" actId="255"/>
          <ac:spMkLst>
            <pc:docMk/>
            <pc:sldMk cId="2198271141" sldId="285"/>
            <ac:spMk id="3" creationId="{84599A54-2820-40F6-5589-358CB56F23C9}"/>
          </ac:spMkLst>
        </pc:spChg>
        <pc:picChg chg="add mod">
          <ac:chgData name="Erik Johansen Jørgensen" userId="c7cb7a7441821b3a" providerId="LiveId" clId="{3333357D-02A6-784D-B801-6634049600DA}" dt="2024-02-27T20:03:36.669" v="2305" actId="1076"/>
          <ac:picMkLst>
            <pc:docMk/>
            <pc:sldMk cId="2198271141" sldId="285"/>
            <ac:picMk id="2" creationId="{F033758B-7722-2E0A-80D2-23F2DBEFDBED}"/>
          </ac:picMkLst>
        </pc:picChg>
      </pc:sldChg>
      <pc:sldChg chg="new del">
        <pc:chgData name="Erik Johansen Jørgensen" userId="c7cb7a7441821b3a" providerId="LiveId" clId="{3333357D-02A6-784D-B801-6634049600DA}" dt="2024-02-26T14:33:54.572" v="1253" actId="2696"/>
        <pc:sldMkLst>
          <pc:docMk/>
          <pc:sldMk cId="2429957084" sldId="285"/>
        </pc:sldMkLst>
      </pc:sldChg>
      <pc:sldChg chg="add del">
        <pc:chgData name="Erik Johansen Jørgensen" userId="c7cb7a7441821b3a" providerId="LiveId" clId="{3333357D-02A6-784D-B801-6634049600DA}" dt="2024-02-27T18:37:22.793" v="1494" actId="2890"/>
        <pc:sldMkLst>
          <pc:docMk/>
          <pc:sldMk cId="1836230527" sldId="286"/>
        </pc:sldMkLst>
      </pc:sldChg>
      <pc:sldChg chg="modSp add mod modAnim">
        <pc:chgData name="Erik Johansen Jørgensen" userId="c7cb7a7441821b3a" providerId="LiveId" clId="{3333357D-02A6-784D-B801-6634049600DA}" dt="2024-02-27T18:50:29.257" v="1738"/>
        <pc:sldMkLst>
          <pc:docMk/>
          <pc:sldMk cId="2680611017" sldId="286"/>
        </pc:sldMkLst>
        <pc:spChg chg="mod">
          <ac:chgData name="Erik Johansen Jørgensen" userId="c7cb7a7441821b3a" providerId="LiveId" clId="{3333357D-02A6-784D-B801-6634049600DA}" dt="2024-02-27T18:49:42.633" v="1736" actId="1076"/>
          <ac:spMkLst>
            <pc:docMk/>
            <pc:sldMk cId="2680611017" sldId="286"/>
            <ac:spMk id="16" creationId="{D3D24F1C-0347-EA4C-4738-AE605B443B49}"/>
          </ac:spMkLst>
        </pc:spChg>
      </pc:sldChg>
      <pc:sldChg chg="add del">
        <pc:chgData name="Erik Johansen Jørgensen" userId="c7cb7a7441821b3a" providerId="LiveId" clId="{3333357D-02A6-784D-B801-6634049600DA}" dt="2024-02-27T19:20:43.407" v="2245" actId="2696"/>
        <pc:sldMkLst>
          <pc:docMk/>
          <pc:sldMk cId="1007297364" sldId="287"/>
        </pc:sldMkLst>
      </pc:sldChg>
      <pc:sldChg chg="addSp delSp modSp add mod">
        <pc:chgData name="Erik Johansen Jørgensen" userId="c7cb7a7441821b3a" providerId="LiveId" clId="{3333357D-02A6-784D-B801-6634049600DA}" dt="2024-02-27T20:09:30.147" v="2468"/>
        <pc:sldMkLst>
          <pc:docMk/>
          <pc:sldMk cId="14024868" sldId="288"/>
        </pc:sldMkLst>
        <pc:spChg chg="add del mod">
          <ac:chgData name="Erik Johansen Jørgensen" userId="c7cb7a7441821b3a" providerId="LiveId" clId="{3333357D-02A6-784D-B801-6634049600DA}" dt="2024-02-27T19:08:41.582" v="1961" actId="478"/>
          <ac:spMkLst>
            <pc:docMk/>
            <pc:sldMk cId="14024868" sldId="288"/>
            <ac:spMk id="2" creationId="{C782C2BC-57BC-50AF-FD83-929D87A05EE3}"/>
          </ac:spMkLst>
        </pc:spChg>
        <pc:spChg chg="mod">
          <ac:chgData name="Erik Johansen Jørgensen" userId="c7cb7a7441821b3a" providerId="LiveId" clId="{3333357D-02A6-784D-B801-6634049600DA}" dt="2024-02-27T19:21:28.492" v="2265" actId="20577"/>
          <ac:spMkLst>
            <pc:docMk/>
            <pc:sldMk cId="14024868" sldId="288"/>
            <ac:spMk id="13" creationId="{838F5141-AC47-BF34-632F-BBB6E3B38B69}"/>
          </ac:spMkLst>
        </pc:spChg>
        <pc:spChg chg="mod">
          <ac:chgData name="Erik Johansen Jørgensen" userId="c7cb7a7441821b3a" providerId="LiveId" clId="{3333357D-02A6-784D-B801-6634049600DA}" dt="2024-02-27T19:10:08.133" v="2073" actId="20577"/>
          <ac:spMkLst>
            <pc:docMk/>
            <pc:sldMk cId="14024868" sldId="288"/>
            <ac:spMk id="16" creationId="{2C1CDC49-60D2-109B-1C31-C56BE6582AE8}"/>
          </ac:spMkLst>
        </pc:spChg>
        <pc:graphicFrameChg chg="add mod">
          <ac:chgData name="Erik Johansen Jørgensen" userId="c7cb7a7441821b3a" providerId="LiveId" clId="{3333357D-02A6-784D-B801-6634049600DA}" dt="2024-02-27T19:18:56.340" v="2228"/>
          <ac:graphicFrameMkLst>
            <pc:docMk/>
            <pc:sldMk cId="14024868" sldId="288"/>
            <ac:graphicFrameMk id="3" creationId="{40355C17-0104-3612-4EDB-33BCFCCD9C2B}"/>
          </ac:graphicFrameMkLst>
        </pc:graphicFrameChg>
        <pc:graphicFrameChg chg="add mod">
          <ac:chgData name="Erik Johansen Jørgensen" userId="c7cb7a7441821b3a" providerId="LiveId" clId="{3333357D-02A6-784D-B801-6634049600DA}" dt="2024-02-27T20:09:30.147" v="2468"/>
          <ac:graphicFrameMkLst>
            <pc:docMk/>
            <pc:sldMk cId="14024868" sldId="288"/>
            <ac:graphicFrameMk id="4" creationId="{55AA460D-E03E-998D-0FA1-68FDFF6CED3F}"/>
          </ac:graphicFrameMkLst>
        </pc:graphicFrameChg>
        <pc:graphicFrameChg chg="del mod">
          <ac:chgData name="Erik Johansen Jørgensen" userId="c7cb7a7441821b3a" providerId="LiveId" clId="{3333357D-02A6-784D-B801-6634049600DA}" dt="2024-02-27T19:19:05.061" v="2229" actId="478"/>
          <ac:graphicFrameMkLst>
            <pc:docMk/>
            <pc:sldMk cId="14024868" sldId="288"/>
            <ac:graphicFrameMk id="12" creationId="{9512DFA9-BEB1-8F0C-771A-FF3F3C683743}"/>
          </ac:graphicFrameMkLst>
        </pc:graphicFrameChg>
        <pc:picChg chg="mod">
          <ac:chgData name="Erik Johansen Jørgensen" userId="c7cb7a7441821b3a" providerId="LiveId" clId="{3333357D-02A6-784D-B801-6634049600DA}" dt="2024-02-27T19:08:10.490" v="1958" actId="1076"/>
          <ac:picMkLst>
            <pc:docMk/>
            <pc:sldMk cId="14024868" sldId="288"/>
            <ac:picMk id="15" creationId="{9CCEBCDA-A606-687D-309B-8727DC4BDDA5}"/>
          </ac:picMkLst>
        </pc:picChg>
      </pc:sldChg>
      <pc:sldChg chg="addSp delSp modSp add mod">
        <pc:chgData name="Erik Johansen Jørgensen" userId="c7cb7a7441821b3a" providerId="LiveId" clId="{3333357D-02A6-784D-B801-6634049600DA}" dt="2024-02-27T20:09:41.224" v="2470"/>
        <pc:sldMkLst>
          <pc:docMk/>
          <pc:sldMk cId="2606387308" sldId="289"/>
        </pc:sldMkLst>
        <pc:spChg chg="mod">
          <ac:chgData name="Erik Johansen Jørgensen" userId="c7cb7a7441821b3a" providerId="LiveId" clId="{3333357D-02A6-784D-B801-6634049600DA}" dt="2024-02-27T19:11:36.211" v="2123" actId="20577"/>
          <ac:spMkLst>
            <pc:docMk/>
            <pc:sldMk cId="2606387308" sldId="289"/>
            <ac:spMk id="13" creationId="{838F5141-AC47-BF34-632F-BBB6E3B38B69}"/>
          </ac:spMkLst>
        </pc:spChg>
        <pc:spChg chg="mod">
          <ac:chgData name="Erik Johansen Jørgensen" userId="c7cb7a7441821b3a" providerId="LiveId" clId="{3333357D-02A6-784D-B801-6634049600DA}" dt="2024-02-27T19:11:55.048" v="2127" actId="20577"/>
          <ac:spMkLst>
            <pc:docMk/>
            <pc:sldMk cId="2606387308" sldId="289"/>
            <ac:spMk id="16" creationId="{2C1CDC49-60D2-109B-1C31-C56BE6582AE8}"/>
          </ac:spMkLst>
        </pc:spChg>
        <pc:graphicFrameChg chg="add mod">
          <ac:chgData name="Erik Johansen Jørgensen" userId="c7cb7a7441821b3a" providerId="LiveId" clId="{3333357D-02A6-784D-B801-6634049600DA}" dt="2024-02-27T20:09:41.224" v="2470"/>
          <ac:graphicFrameMkLst>
            <pc:docMk/>
            <pc:sldMk cId="2606387308" sldId="289"/>
            <ac:graphicFrameMk id="2" creationId="{686466FE-8BF4-FB6B-01C1-2514E85A3F87}"/>
          </ac:graphicFrameMkLst>
        </pc:graphicFrameChg>
        <pc:graphicFrameChg chg="del mod">
          <ac:chgData name="Erik Johansen Jørgensen" userId="c7cb7a7441821b3a" providerId="LiveId" clId="{3333357D-02A6-784D-B801-6634049600DA}" dt="2024-02-27T19:19:16.251" v="2231" actId="478"/>
          <ac:graphicFrameMkLst>
            <pc:docMk/>
            <pc:sldMk cId="2606387308" sldId="289"/>
            <ac:graphicFrameMk id="12" creationId="{9512DFA9-BEB1-8F0C-771A-FF3F3C683743}"/>
          </ac:graphicFrameMkLst>
        </pc:graphicFrameChg>
        <pc:picChg chg="mod">
          <ac:chgData name="Erik Johansen Jørgensen" userId="c7cb7a7441821b3a" providerId="LiveId" clId="{3333357D-02A6-784D-B801-6634049600DA}" dt="2024-02-27T19:11:30.663" v="2107" actId="1076"/>
          <ac:picMkLst>
            <pc:docMk/>
            <pc:sldMk cId="2606387308" sldId="289"/>
            <ac:picMk id="15" creationId="{9CCEBCDA-A606-687D-309B-8727DC4BDDA5}"/>
          </ac:picMkLst>
        </pc:picChg>
      </pc:sldChg>
      <pc:sldChg chg="addSp modSp new mod setBg">
        <pc:chgData name="Erik Johansen Jørgensen" userId="c7cb7a7441821b3a" providerId="LiveId" clId="{3333357D-02A6-784D-B801-6634049600DA}" dt="2024-02-27T20:03:16.831" v="2304" actId="122"/>
        <pc:sldMkLst>
          <pc:docMk/>
          <pc:sldMk cId="2624687102" sldId="290"/>
        </pc:sldMkLst>
        <pc:spChg chg="add mod">
          <ac:chgData name="Erik Johansen Jørgensen" userId="c7cb7a7441821b3a" providerId="LiveId" clId="{3333357D-02A6-784D-B801-6634049600DA}" dt="2024-02-27T20:02:10.967" v="2281" actId="20577"/>
          <ac:spMkLst>
            <pc:docMk/>
            <pc:sldMk cId="2624687102" sldId="290"/>
            <ac:spMk id="2" creationId="{D4D3C0BD-C5F9-3B1B-29C3-4F3F16CEE48F}"/>
          </ac:spMkLst>
        </pc:spChg>
        <pc:spChg chg="add mod">
          <ac:chgData name="Erik Johansen Jørgensen" userId="c7cb7a7441821b3a" providerId="LiveId" clId="{3333357D-02A6-784D-B801-6634049600DA}" dt="2024-02-27T20:03:16.831" v="2304" actId="122"/>
          <ac:spMkLst>
            <pc:docMk/>
            <pc:sldMk cId="2624687102" sldId="290"/>
            <ac:spMk id="3" creationId="{CBA01134-C484-2BF6-8A0E-2E820A3D9F8B}"/>
          </ac:spMkLst>
        </pc:spChg>
        <pc:spChg chg="add mod">
          <ac:chgData name="Erik Johansen Jørgensen" userId="c7cb7a7441821b3a" providerId="LiveId" clId="{3333357D-02A6-784D-B801-6634049600DA}" dt="2024-02-27T20:03:01.665" v="2300"/>
          <ac:spMkLst>
            <pc:docMk/>
            <pc:sldMk cId="2624687102" sldId="290"/>
            <ac:spMk id="4" creationId="{E8B08CEA-59BF-4CDF-A732-98BBF4DD77D3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regneark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regneark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regneark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AB9-BD4D-B08E-EFB22D012B19}"/>
              </c:ext>
            </c:extLst>
          </c:dPt>
          <c:cat>
            <c:strRef>
              <c:f>'Ark1'!$A$2:$A$3</c:f>
              <c:strCache>
                <c:ptCount val="2"/>
                <c:pt idx="0">
                  <c:v>Mamma</c:v>
                </c:pt>
                <c:pt idx="1">
                  <c:v>Meg</c:v>
                </c:pt>
              </c:strCache>
            </c:strRef>
          </c:cat>
          <c:val>
            <c:numRef>
              <c:f>'Ark1'!$B$2:$B$3</c:f>
              <c:numCache>
                <c:formatCode>General</c:formatCode>
                <c:ptCount val="2"/>
                <c:pt idx="0">
                  <c:v>175000</c:v>
                </c:pt>
                <c:pt idx="1">
                  <c:v>145000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B9-BD4D-B08E-EFB22D012B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360752"/>
        <c:axId val="844702879"/>
      </c:barChart>
      <c:catAx>
        <c:axId val="6360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44702879"/>
        <c:crosses val="autoZero"/>
        <c:auto val="1"/>
        <c:lblAlgn val="ctr"/>
        <c:lblOffset val="100"/>
        <c:noMultiLvlLbl val="0"/>
      </c:catAx>
      <c:valAx>
        <c:axId val="8447028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360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AB9-BD4D-B08E-EFB22D012B19}"/>
              </c:ext>
            </c:extLst>
          </c:dPt>
          <c:cat>
            <c:strRef>
              <c:f>'Ark1'!$A$2:$A$3</c:f>
              <c:strCache>
                <c:ptCount val="2"/>
                <c:pt idx="0">
                  <c:v>Håkon</c:v>
                </c:pt>
                <c:pt idx="1">
                  <c:v>Meg</c:v>
                </c:pt>
              </c:strCache>
            </c:strRef>
          </c:cat>
          <c:val>
            <c:numRef>
              <c:f>'Ark1'!$B$2:$B$3</c:f>
              <c:numCache>
                <c:formatCode>General</c:formatCode>
                <c:ptCount val="2"/>
                <c:pt idx="0">
                  <c:v>175000</c:v>
                </c:pt>
                <c:pt idx="1">
                  <c:v>145000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B9-BD4D-B08E-EFB22D012B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360752"/>
        <c:axId val="844702879"/>
      </c:barChart>
      <c:catAx>
        <c:axId val="6360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44702879"/>
        <c:crosses val="autoZero"/>
        <c:auto val="1"/>
        <c:lblAlgn val="ctr"/>
        <c:lblOffset val="100"/>
        <c:noMultiLvlLbl val="0"/>
      </c:catAx>
      <c:valAx>
        <c:axId val="8447028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360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AB9-BD4D-B08E-EFB22D012B19}"/>
              </c:ext>
            </c:extLst>
          </c:dPt>
          <c:cat>
            <c:strRef>
              <c:f>'Ark1'!$A$2:$A$3</c:f>
              <c:strCache>
                <c:ptCount val="2"/>
                <c:pt idx="0">
                  <c:v>Håkon</c:v>
                </c:pt>
                <c:pt idx="1">
                  <c:v>Meg</c:v>
                </c:pt>
              </c:strCache>
            </c:strRef>
          </c:cat>
          <c:val>
            <c:numRef>
              <c:f>'Ark1'!$B$2:$B$3</c:f>
              <c:numCache>
                <c:formatCode>General</c:formatCode>
                <c:ptCount val="2"/>
                <c:pt idx="0">
                  <c:v>175000</c:v>
                </c:pt>
                <c:pt idx="1">
                  <c:v>145000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B9-BD4D-B08E-EFB22D012B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360752"/>
        <c:axId val="844702879"/>
      </c:barChart>
      <c:catAx>
        <c:axId val="6360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44702879"/>
        <c:crosses val="autoZero"/>
        <c:auto val="1"/>
        <c:lblAlgn val="ctr"/>
        <c:lblOffset val="100"/>
        <c:noMultiLvlLbl val="0"/>
      </c:catAx>
      <c:valAx>
        <c:axId val="8447028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360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FC78FC-4CE5-2E40-A3BA-A890E11716BB}" type="doc">
      <dgm:prSet loTypeId="urn:microsoft.com/office/officeart/2005/8/layout/pyramid1" loCatId="" qsTypeId="urn:microsoft.com/office/officeart/2005/8/quickstyle/simple3" qsCatId="simple" csTypeId="urn:microsoft.com/office/officeart/2005/8/colors/colorful1" csCatId="colorful" phldr="1"/>
      <dgm:spPr/>
    </dgm:pt>
    <dgm:pt modelId="{5241C2F9-744F-3D44-90F2-658621674F36}">
      <dgm:prSet phldrT="[Tekst]"/>
      <dgm:spPr>
        <a:noFill/>
        <a:ln>
          <a:noFill/>
        </a:ln>
      </dgm:spPr>
      <dgm:t>
        <a:bodyPr/>
        <a:lstStyle/>
        <a:p>
          <a:endParaRPr lang="nb-NO" b="1" i="0" dirty="0">
            <a:latin typeface="Source Sans Pro SemiBold" panose="020B0503030403020204" pitchFamily="34" charset="0"/>
            <a:ea typeface="Source Sans Pro SemiBold" panose="020B0503030403020204" pitchFamily="34" charset="0"/>
          </a:endParaRPr>
        </a:p>
      </dgm:t>
    </dgm:pt>
    <dgm:pt modelId="{2E001116-F09A-F940-AE60-E212CF9165C2}" type="sibTrans" cxnId="{A2442776-5A7D-2B49-8228-F55C31BF20C4}">
      <dgm:prSet/>
      <dgm:spPr/>
      <dgm:t>
        <a:bodyPr/>
        <a:lstStyle/>
        <a:p>
          <a:endParaRPr lang="nb-NO"/>
        </a:p>
      </dgm:t>
    </dgm:pt>
    <dgm:pt modelId="{A3E88D5D-E3AA-6244-9597-940026A03A65}" type="parTrans" cxnId="{A2442776-5A7D-2B49-8228-F55C31BF20C4}">
      <dgm:prSet/>
      <dgm:spPr/>
      <dgm:t>
        <a:bodyPr/>
        <a:lstStyle/>
        <a:p>
          <a:endParaRPr lang="nb-NO"/>
        </a:p>
      </dgm:t>
    </dgm:pt>
    <dgm:pt modelId="{1A78CE48-8B07-654C-A853-FECB1D4DD14B}">
      <dgm:prSet phldrT="[Tekst]"/>
      <dgm:spPr>
        <a:noFill/>
        <a:ln>
          <a:noFill/>
        </a:ln>
      </dgm:spPr>
      <dgm:t>
        <a:bodyPr/>
        <a:lstStyle/>
        <a:p>
          <a:endParaRPr lang="nb-NO" b="1" i="0" dirty="0">
            <a:latin typeface="Source Sans Pro SemiBold" panose="020B0503030403020204" pitchFamily="34" charset="0"/>
            <a:ea typeface="Source Sans Pro SemiBold" panose="020B0503030403020204" pitchFamily="34" charset="0"/>
          </a:endParaRPr>
        </a:p>
      </dgm:t>
    </dgm:pt>
    <dgm:pt modelId="{12E7EC2A-24A1-084C-BD9C-AD925F0B321D}" type="sibTrans" cxnId="{3A026E76-E369-AD4E-AFA7-3EC22542F798}">
      <dgm:prSet/>
      <dgm:spPr/>
      <dgm:t>
        <a:bodyPr/>
        <a:lstStyle/>
        <a:p>
          <a:endParaRPr lang="nb-NO"/>
        </a:p>
      </dgm:t>
    </dgm:pt>
    <dgm:pt modelId="{3730E152-312A-0A4C-AE03-6CDE8F3FBCA0}" type="parTrans" cxnId="{3A026E76-E369-AD4E-AFA7-3EC22542F798}">
      <dgm:prSet/>
      <dgm:spPr/>
      <dgm:t>
        <a:bodyPr/>
        <a:lstStyle/>
        <a:p>
          <a:endParaRPr lang="nb-NO"/>
        </a:p>
      </dgm:t>
    </dgm:pt>
    <dgm:pt modelId="{2372986F-9CBE-2E41-8843-F46494C7477E}">
      <dgm:prSet phldrT="[Tekst]" custT="1"/>
      <dgm:spPr>
        <a:solidFill>
          <a:srgbClr val="FF0000">
            <a:alpha val="50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nb-NO" sz="3000" b="1" i="0" dirty="0">
              <a:latin typeface="Source Sans Pro SemiBold" panose="020B0503030403020204" pitchFamily="34" charset="0"/>
              <a:ea typeface="Source Sans Pro SemiBold" panose="020B0503030403020204" pitchFamily="34" charset="0"/>
            </a:rPr>
            <a:t>Folketrygden</a:t>
          </a:r>
        </a:p>
      </dgm:t>
    </dgm:pt>
    <dgm:pt modelId="{B9782339-8A28-3646-8210-C2E10268E768}" type="sibTrans" cxnId="{F33410CC-3A55-0D45-9A6A-5D273408DBB5}">
      <dgm:prSet/>
      <dgm:spPr/>
      <dgm:t>
        <a:bodyPr/>
        <a:lstStyle/>
        <a:p>
          <a:endParaRPr lang="nb-NO"/>
        </a:p>
      </dgm:t>
    </dgm:pt>
    <dgm:pt modelId="{E3AC3D4A-D06F-C347-9BCC-665F7C69FF29}" type="parTrans" cxnId="{F33410CC-3A55-0D45-9A6A-5D273408DBB5}">
      <dgm:prSet/>
      <dgm:spPr/>
      <dgm:t>
        <a:bodyPr/>
        <a:lstStyle/>
        <a:p>
          <a:endParaRPr lang="nb-NO"/>
        </a:p>
      </dgm:t>
    </dgm:pt>
    <dgm:pt modelId="{A58A0FE2-A478-474C-BD7D-D50A63B3FCC1}" type="pres">
      <dgm:prSet presAssocID="{DBFC78FC-4CE5-2E40-A3BA-A890E11716BB}" presName="Name0" presStyleCnt="0">
        <dgm:presLayoutVars>
          <dgm:dir/>
          <dgm:animLvl val="lvl"/>
          <dgm:resizeHandles val="exact"/>
        </dgm:presLayoutVars>
      </dgm:prSet>
      <dgm:spPr/>
    </dgm:pt>
    <dgm:pt modelId="{934443D0-E3A0-164B-950B-B8FC436C3248}" type="pres">
      <dgm:prSet presAssocID="{5241C2F9-744F-3D44-90F2-658621674F36}" presName="Name8" presStyleCnt="0"/>
      <dgm:spPr/>
    </dgm:pt>
    <dgm:pt modelId="{BAB4C89F-8A12-FA42-8B84-D9E1237694D5}" type="pres">
      <dgm:prSet presAssocID="{5241C2F9-744F-3D44-90F2-658621674F36}" presName="level" presStyleLbl="node1" presStyleIdx="0" presStyleCnt="3">
        <dgm:presLayoutVars>
          <dgm:chMax val="1"/>
          <dgm:bulletEnabled val="1"/>
        </dgm:presLayoutVars>
      </dgm:prSet>
      <dgm:spPr/>
    </dgm:pt>
    <dgm:pt modelId="{75325872-C583-1448-B986-83D7BC492AB9}" type="pres">
      <dgm:prSet presAssocID="{5241C2F9-744F-3D44-90F2-658621674F3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B80F6FA-29D6-3247-9A13-BAE028715556}" type="pres">
      <dgm:prSet presAssocID="{1A78CE48-8B07-654C-A853-FECB1D4DD14B}" presName="Name8" presStyleCnt="0"/>
      <dgm:spPr/>
    </dgm:pt>
    <dgm:pt modelId="{AA2C7306-D2C7-4D49-972A-593734EDCE2F}" type="pres">
      <dgm:prSet presAssocID="{1A78CE48-8B07-654C-A853-FECB1D4DD14B}" presName="level" presStyleLbl="node1" presStyleIdx="1" presStyleCnt="3">
        <dgm:presLayoutVars>
          <dgm:chMax val="1"/>
          <dgm:bulletEnabled val="1"/>
        </dgm:presLayoutVars>
      </dgm:prSet>
      <dgm:spPr/>
    </dgm:pt>
    <dgm:pt modelId="{F29901AD-BD77-5A47-AA86-EA9277420F0B}" type="pres">
      <dgm:prSet presAssocID="{1A78CE48-8B07-654C-A853-FECB1D4DD14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E2C8642-17F7-AB43-BD0E-4A55D99760C3}" type="pres">
      <dgm:prSet presAssocID="{2372986F-9CBE-2E41-8843-F46494C7477E}" presName="Name8" presStyleCnt="0"/>
      <dgm:spPr/>
    </dgm:pt>
    <dgm:pt modelId="{3ED62276-CC89-6642-8160-795F4C15F7FA}" type="pres">
      <dgm:prSet presAssocID="{2372986F-9CBE-2E41-8843-F46494C7477E}" presName="level" presStyleLbl="node1" presStyleIdx="2" presStyleCnt="3">
        <dgm:presLayoutVars>
          <dgm:chMax val="1"/>
          <dgm:bulletEnabled val="1"/>
        </dgm:presLayoutVars>
      </dgm:prSet>
      <dgm:spPr/>
    </dgm:pt>
    <dgm:pt modelId="{979416A7-505A-DF42-8EA9-C83033155BB7}" type="pres">
      <dgm:prSet presAssocID="{2372986F-9CBE-2E41-8843-F46494C7477E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54A22211-9B01-114F-9D23-1ACE9C14132E}" type="presOf" srcId="{2372986F-9CBE-2E41-8843-F46494C7477E}" destId="{979416A7-505A-DF42-8EA9-C83033155BB7}" srcOrd="1" destOrd="0" presId="urn:microsoft.com/office/officeart/2005/8/layout/pyramid1"/>
    <dgm:cxn modelId="{06DF5E3F-592D-8140-97DD-5936783349BD}" type="presOf" srcId="{5241C2F9-744F-3D44-90F2-658621674F36}" destId="{BAB4C89F-8A12-FA42-8B84-D9E1237694D5}" srcOrd="0" destOrd="0" presId="urn:microsoft.com/office/officeart/2005/8/layout/pyramid1"/>
    <dgm:cxn modelId="{4D46FC4C-4616-B048-8657-45FECA0DFA69}" type="presOf" srcId="{1A78CE48-8B07-654C-A853-FECB1D4DD14B}" destId="{AA2C7306-D2C7-4D49-972A-593734EDCE2F}" srcOrd="0" destOrd="0" presId="urn:microsoft.com/office/officeart/2005/8/layout/pyramid1"/>
    <dgm:cxn modelId="{2CAE685C-7D9D-1548-B628-738114900EBE}" type="presOf" srcId="{5241C2F9-744F-3D44-90F2-658621674F36}" destId="{75325872-C583-1448-B986-83D7BC492AB9}" srcOrd="1" destOrd="0" presId="urn:microsoft.com/office/officeart/2005/8/layout/pyramid1"/>
    <dgm:cxn modelId="{A2442776-5A7D-2B49-8228-F55C31BF20C4}" srcId="{DBFC78FC-4CE5-2E40-A3BA-A890E11716BB}" destId="{5241C2F9-744F-3D44-90F2-658621674F36}" srcOrd="0" destOrd="0" parTransId="{A3E88D5D-E3AA-6244-9597-940026A03A65}" sibTransId="{2E001116-F09A-F940-AE60-E212CF9165C2}"/>
    <dgm:cxn modelId="{3A026E76-E369-AD4E-AFA7-3EC22542F798}" srcId="{DBFC78FC-4CE5-2E40-A3BA-A890E11716BB}" destId="{1A78CE48-8B07-654C-A853-FECB1D4DD14B}" srcOrd="1" destOrd="0" parTransId="{3730E152-312A-0A4C-AE03-6CDE8F3FBCA0}" sibTransId="{12E7EC2A-24A1-084C-BD9C-AD925F0B321D}"/>
    <dgm:cxn modelId="{6A52C2A7-84F5-ED49-BB60-D815D101C7D9}" type="presOf" srcId="{DBFC78FC-4CE5-2E40-A3BA-A890E11716BB}" destId="{A58A0FE2-A478-474C-BD7D-D50A63B3FCC1}" srcOrd="0" destOrd="0" presId="urn:microsoft.com/office/officeart/2005/8/layout/pyramid1"/>
    <dgm:cxn modelId="{874D02B4-D6AD-9145-8D09-94DBE63CDDC8}" type="presOf" srcId="{2372986F-9CBE-2E41-8843-F46494C7477E}" destId="{3ED62276-CC89-6642-8160-795F4C15F7FA}" srcOrd="0" destOrd="0" presId="urn:microsoft.com/office/officeart/2005/8/layout/pyramid1"/>
    <dgm:cxn modelId="{F3CBF7CB-B9A3-7440-9FEC-906123B7EF57}" type="presOf" srcId="{1A78CE48-8B07-654C-A853-FECB1D4DD14B}" destId="{F29901AD-BD77-5A47-AA86-EA9277420F0B}" srcOrd="1" destOrd="0" presId="urn:microsoft.com/office/officeart/2005/8/layout/pyramid1"/>
    <dgm:cxn modelId="{F33410CC-3A55-0D45-9A6A-5D273408DBB5}" srcId="{DBFC78FC-4CE5-2E40-A3BA-A890E11716BB}" destId="{2372986F-9CBE-2E41-8843-F46494C7477E}" srcOrd="2" destOrd="0" parTransId="{E3AC3D4A-D06F-C347-9BCC-665F7C69FF29}" sibTransId="{B9782339-8A28-3646-8210-C2E10268E768}"/>
    <dgm:cxn modelId="{68F261D9-635F-1042-B802-56F0F947AB3F}" type="presParOf" srcId="{A58A0FE2-A478-474C-BD7D-D50A63B3FCC1}" destId="{934443D0-E3A0-164B-950B-B8FC436C3248}" srcOrd="0" destOrd="0" presId="urn:microsoft.com/office/officeart/2005/8/layout/pyramid1"/>
    <dgm:cxn modelId="{D18D9860-DA77-794E-A3DD-83DAEE1C45A2}" type="presParOf" srcId="{934443D0-E3A0-164B-950B-B8FC436C3248}" destId="{BAB4C89F-8A12-FA42-8B84-D9E1237694D5}" srcOrd="0" destOrd="0" presId="urn:microsoft.com/office/officeart/2005/8/layout/pyramid1"/>
    <dgm:cxn modelId="{3247DD80-863D-5742-8520-331505AFA5C9}" type="presParOf" srcId="{934443D0-E3A0-164B-950B-B8FC436C3248}" destId="{75325872-C583-1448-B986-83D7BC492AB9}" srcOrd="1" destOrd="0" presId="urn:microsoft.com/office/officeart/2005/8/layout/pyramid1"/>
    <dgm:cxn modelId="{998C2DC6-59D9-744A-BDBD-E8D060B84518}" type="presParOf" srcId="{A58A0FE2-A478-474C-BD7D-D50A63B3FCC1}" destId="{9B80F6FA-29D6-3247-9A13-BAE028715556}" srcOrd="1" destOrd="0" presId="urn:microsoft.com/office/officeart/2005/8/layout/pyramid1"/>
    <dgm:cxn modelId="{864439F4-2A02-0042-BD6E-1B8A874A43FB}" type="presParOf" srcId="{9B80F6FA-29D6-3247-9A13-BAE028715556}" destId="{AA2C7306-D2C7-4D49-972A-593734EDCE2F}" srcOrd="0" destOrd="0" presId="urn:microsoft.com/office/officeart/2005/8/layout/pyramid1"/>
    <dgm:cxn modelId="{AE7A5C84-C6A7-7F4A-BE1D-A57D6B760066}" type="presParOf" srcId="{9B80F6FA-29D6-3247-9A13-BAE028715556}" destId="{F29901AD-BD77-5A47-AA86-EA9277420F0B}" srcOrd="1" destOrd="0" presId="urn:microsoft.com/office/officeart/2005/8/layout/pyramid1"/>
    <dgm:cxn modelId="{595B9EFC-67AC-174D-A97E-E0DCE9894351}" type="presParOf" srcId="{A58A0FE2-A478-474C-BD7D-D50A63B3FCC1}" destId="{5E2C8642-17F7-AB43-BD0E-4A55D99760C3}" srcOrd="2" destOrd="0" presId="urn:microsoft.com/office/officeart/2005/8/layout/pyramid1"/>
    <dgm:cxn modelId="{2F9B95FF-CC9D-674F-8C06-96173C802EA7}" type="presParOf" srcId="{5E2C8642-17F7-AB43-BD0E-4A55D99760C3}" destId="{3ED62276-CC89-6642-8160-795F4C15F7FA}" srcOrd="0" destOrd="0" presId="urn:microsoft.com/office/officeart/2005/8/layout/pyramid1"/>
    <dgm:cxn modelId="{1ACCA473-F3C4-BE4F-AEA5-C0114D459058}" type="presParOf" srcId="{5E2C8642-17F7-AB43-BD0E-4A55D99760C3}" destId="{979416A7-505A-DF42-8EA9-C83033155BB7}" srcOrd="1" destOrd="0" presId="urn:microsoft.com/office/officeart/2005/8/layout/pyramid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FC78FC-4CE5-2E40-A3BA-A890E11716BB}" type="doc">
      <dgm:prSet loTypeId="urn:microsoft.com/office/officeart/2005/8/layout/pyramid1" loCatId="" qsTypeId="urn:microsoft.com/office/officeart/2005/8/quickstyle/simple3" qsCatId="simple" csTypeId="urn:microsoft.com/office/officeart/2005/8/colors/colorful1" csCatId="colorful" phldr="1"/>
      <dgm:spPr/>
    </dgm:pt>
    <dgm:pt modelId="{2372986F-9CBE-2E41-8843-F46494C7477E}">
      <dgm:prSet phldrT="[Tekst]" custT="1"/>
      <dgm:spPr>
        <a:solidFill>
          <a:srgbClr val="FF0000">
            <a:alpha val="50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nb-NO" sz="3000" b="1" i="0" dirty="0">
              <a:latin typeface="Source Sans Pro SemiBold" panose="020B0503030403020204" pitchFamily="34" charset="0"/>
              <a:ea typeface="Source Sans Pro SemiBold" panose="020B0503030403020204" pitchFamily="34" charset="0"/>
            </a:rPr>
            <a:t>Folketrygden</a:t>
          </a:r>
        </a:p>
      </dgm:t>
    </dgm:pt>
    <dgm:pt modelId="{E3AC3D4A-D06F-C347-9BCC-665F7C69FF29}" type="parTrans" cxnId="{F33410CC-3A55-0D45-9A6A-5D273408DBB5}">
      <dgm:prSet/>
      <dgm:spPr/>
      <dgm:t>
        <a:bodyPr/>
        <a:lstStyle/>
        <a:p>
          <a:endParaRPr lang="nb-NO"/>
        </a:p>
      </dgm:t>
    </dgm:pt>
    <dgm:pt modelId="{B9782339-8A28-3646-8210-C2E10268E768}" type="sibTrans" cxnId="{F33410CC-3A55-0D45-9A6A-5D273408DBB5}">
      <dgm:prSet/>
      <dgm:spPr/>
      <dgm:t>
        <a:bodyPr/>
        <a:lstStyle/>
        <a:p>
          <a:endParaRPr lang="nb-NO"/>
        </a:p>
      </dgm:t>
    </dgm:pt>
    <dgm:pt modelId="{5241C2F9-744F-3D44-90F2-658621674F36}">
      <dgm:prSet phldrT="[Tekst]"/>
      <dgm:spPr>
        <a:noFill/>
        <a:ln>
          <a:noFill/>
        </a:ln>
      </dgm:spPr>
      <dgm:t>
        <a:bodyPr/>
        <a:lstStyle/>
        <a:p>
          <a:endParaRPr lang="nb-NO" b="1" i="0" dirty="0">
            <a:latin typeface="Source Sans Pro SemiBold" panose="020B0503030403020204" pitchFamily="34" charset="0"/>
            <a:ea typeface="Source Sans Pro SemiBold" panose="020B0503030403020204" pitchFamily="34" charset="0"/>
          </a:endParaRPr>
        </a:p>
      </dgm:t>
    </dgm:pt>
    <dgm:pt modelId="{2E001116-F09A-F940-AE60-E212CF9165C2}" type="sibTrans" cxnId="{A2442776-5A7D-2B49-8228-F55C31BF20C4}">
      <dgm:prSet/>
      <dgm:spPr/>
      <dgm:t>
        <a:bodyPr/>
        <a:lstStyle/>
        <a:p>
          <a:endParaRPr lang="nb-NO"/>
        </a:p>
      </dgm:t>
    </dgm:pt>
    <dgm:pt modelId="{A3E88D5D-E3AA-6244-9597-940026A03A65}" type="parTrans" cxnId="{A2442776-5A7D-2B49-8228-F55C31BF20C4}">
      <dgm:prSet/>
      <dgm:spPr/>
      <dgm:t>
        <a:bodyPr/>
        <a:lstStyle/>
        <a:p>
          <a:endParaRPr lang="nb-NO"/>
        </a:p>
      </dgm:t>
    </dgm:pt>
    <dgm:pt modelId="{1A78CE48-8B07-654C-A853-FECB1D4DD14B}">
      <dgm:prSet phldrT="[Tekst]"/>
      <dgm:spPr>
        <a:solidFill>
          <a:srgbClr val="00B050">
            <a:alpha val="50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nb-NO" b="1" i="0" dirty="0">
              <a:latin typeface="Source Sans Pro SemiBold" panose="020B0503030403020204" pitchFamily="34" charset="0"/>
              <a:ea typeface="Source Sans Pro SemiBold" panose="020B0503030403020204" pitchFamily="34" charset="0"/>
            </a:rPr>
            <a:t>Tjenestepensjon/AFP</a:t>
          </a:r>
        </a:p>
      </dgm:t>
    </dgm:pt>
    <dgm:pt modelId="{12E7EC2A-24A1-084C-BD9C-AD925F0B321D}" type="sibTrans" cxnId="{3A026E76-E369-AD4E-AFA7-3EC22542F798}">
      <dgm:prSet/>
      <dgm:spPr/>
      <dgm:t>
        <a:bodyPr/>
        <a:lstStyle/>
        <a:p>
          <a:endParaRPr lang="nb-NO"/>
        </a:p>
      </dgm:t>
    </dgm:pt>
    <dgm:pt modelId="{3730E152-312A-0A4C-AE03-6CDE8F3FBCA0}" type="parTrans" cxnId="{3A026E76-E369-AD4E-AFA7-3EC22542F798}">
      <dgm:prSet/>
      <dgm:spPr/>
      <dgm:t>
        <a:bodyPr/>
        <a:lstStyle/>
        <a:p>
          <a:endParaRPr lang="nb-NO"/>
        </a:p>
      </dgm:t>
    </dgm:pt>
    <dgm:pt modelId="{A58A0FE2-A478-474C-BD7D-D50A63B3FCC1}" type="pres">
      <dgm:prSet presAssocID="{DBFC78FC-4CE5-2E40-A3BA-A890E11716BB}" presName="Name0" presStyleCnt="0">
        <dgm:presLayoutVars>
          <dgm:dir/>
          <dgm:animLvl val="lvl"/>
          <dgm:resizeHandles val="exact"/>
        </dgm:presLayoutVars>
      </dgm:prSet>
      <dgm:spPr/>
    </dgm:pt>
    <dgm:pt modelId="{934443D0-E3A0-164B-950B-B8FC436C3248}" type="pres">
      <dgm:prSet presAssocID="{5241C2F9-744F-3D44-90F2-658621674F36}" presName="Name8" presStyleCnt="0"/>
      <dgm:spPr/>
    </dgm:pt>
    <dgm:pt modelId="{BAB4C89F-8A12-FA42-8B84-D9E1237694D5}" type="pres">
      <dgm:prSet presAssocID="{5241C2F9-744F-3D44-90F2-658621674F36}" presName="level" presStyleLbl="node1" presStyleIdx="0" presStyleCnt="3">
        <dgm:presLayoutVars>
          <dgm:chMax val="1"/>
          <dgm:bulletEnabled val="1"/>
        </dgm:presLayoutVars>
      </dgm:prSet>
      <dgm:spPr/>
    </dgm:pt>
    <dgm:pt modelId="{75325872-C583-1448-B986-83D7BC492AB9}" type="pres">
      <dgm:prSet presAssocID="{5241C2F9-744F-3D44-90F2-658621674F3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B80F6FA-29D6-3247-9A13-BAE028715556}" type="pres">
      <dgm:prSet presAssocID="{1A78CE48-8B07-654C-A853-FECB1D4DD14B}" presName="Name8" presStyleCnt="0"/>
      <dgm:spPr/>
    </dgm:pt>
    <dgm:pt modelId="{AA2C7306-D2C7-4D49-972A-593734EDCE2F}" type="pres">
      <dgm:prSet presAssocID="{1A78CE48-8B07-654C-A853-FECB1D4DD14B}" presName="level" presStyleLbl="node1" presStyleIdx="1" presStyleCnt="3">
        <dgm:presLayoutVars>
          <dgm:chMax val="1"/>
          <dgm:bulletEnabled val="1"/>
        </dgm:presLayoutVars>
      </dgm:prSet>
      <dgm:spPr/>
    </dgm:pt>
    <dgm:pt modelId="{F29901AD-BD77-5A47-AA86-EA9277420F0B}" type="pres">
      <dgm:prSet presAssocID="{1A78CE48-8B07-654C-A853-FECB1D4DD14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E2C8642-17F7-AB43-BD0E-4A55D99760C3}" type="pres">
      <dgm:prSet presAssocID="{2372986F-9CBE-2E41-8843-F46494C7477E}" presName="Name8" presStyleCnt="0"/>
      <dgm:spPr/>
    </dgm:pt>
    <dgm:pt modelId="{3ED62276-CC89-6642-8160-795F4C15F7FA}" type="pres">
      <dgm:prSet presAssocID="{2372986F-9CBE-2E41-8843-F46494C7477E}" presName="level" presStyleLbl="node1" presStyleIdx="2" presStyleCnt="3">
        <dgm:presLayoutVars>
          <dgm:chMax val="1"/>
          <dgm:bulletEnabled val="1"/>
        </dgm:presLayoutVars>
      </dgm:prSet>
      <dgm:spPr/>
    </dgm:pt>
    <dgm:pt modelId="{979416A7-505A-DF42-8EA9-C83033155BB7}" type="pres">
      <dgm:prSet presAssocID="{2372986F-9CBE-2E41-8843-F46494C7477E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54A22211-9B01-114F-9D23-1ACE9C14132E}" type="presOf" srcId="{2372986F-9CBE-2E41-8843-F46494C7477E}" destId="{979416A7-505A-DF42-8EA9-C83033155BB7}" srcOrd="1" destOrd="0" presId="urn:microsoft.com/office/officeart/2005/8/layout/pyramid1"/>
    <dgm:cxn modelId="{06DF5E3F-592D-8140-97DD-5936783349BD}" type="presOf" srcId="{5241C2F9-744F-3D44-90F2-658621674F36}" destId="{BAB4C89F-8A12-FA42-8B84-D9E1237694D5}" srcOrd="0" destOrd="0" presId="urn:microsoft.com/office/officeart/2005/8/layout/pyramid1"/>
    <dgm:cxn modelId="{4D46FC4C-4616-B048-8657-45FECA0DFA69}" type="presOf" srcId="{1A78CE48-8B07-654C-A853-FECB1D4DD14B}" destId="{AA2C7306-D2C7-4D49-972A-593734EDCE2F}" srcOrd="0" destOrd="0" presId="urn:microsoft.com/office/officeart/2005/8/layout/pyramid1"/>
    <dgm:cxn modelId="{2CAE685C-7D9D-1548-B628-738114900EBE}" type="presOf" srcId="{5241C2F9-744F-3D44-90F2-658621674F36}" destId="{75325872-C583-1448-B986-83D7BC492AB9}" srcOrd="1" destOrd="0" presId="urn:microsoft.com/office/officeart/2005/8/layout/pyramid1"/>
    <dgm:cxn modelId="{A2442776-5A7D-2B49-8228-F55C31BF20C4}" srcId="{DBFC78FC-4CE5-2E40-A3BA-A890E11716BB}" destId="{5241C2F9-744F-3D44-90F2-658621674F36}" srcOrd="0" destOrd="0" parTransId="{A3E88D5D-E3AA-6244-9597-940026A03A65}" sibTransId="{2E001116-F09A-F940-AE60-E212CF9165C2}"/>
    <dgm:cxn modelId="{3A026E76-E369-AD4E-AFA7-3EC22542F798}" srcId="{DBFC78FC-4CE5-2E40-A3BA-A890E11716BB}" destId="{1A78CE48-8B07-654C-A853-FECB1D4DD14B}" srcOrd="1" destOrd="0" parTransId="{3730E152-312A-0A4C-AE03-6CDE8F3FBCA0}" sibTransId="{12E7EC2A-24A1-084C-BD9C-AD925F0B321D}"/>
    <dgm:cxn modelId="{6A52C2A7-84F5-ED49-BB60-D815D101C7D9}" type="presOf" srcId="{DBFC78FC-4CE5-2E40-A3BA-A890E11716BB}" destId="{A58A0FE2-A478-474C-BD7D-D50A63B3FCC1}" srcOrd="0" destOrd="0" presId="urn:microsoft.com/office/officeart/2005/8/layout/pyramid1"/>
    <dgm:cxn modelId="{874D02B4-D6AD-9145-8D09-94DBE63CDDC8}" type="presOf" srcId="{2372986F-9CBE-2E41-8843-F46494C7477E}" destId="{3ED62276-CC89-6642-8160-795F4C15F7FA}" srcOrd="0" destOrd="0" presId="urn:microsoft.com/office/officeart/2005/8/layout/pyramid1"/>
    <dgm:cxn modelId="{F3CBF7CB-B9A3-7440-9FEC-906123B7EF57}" type="presOf" srcId="{1A78CE48-8B07-654C-A853-FECB1D4DD14B}" destId="{F29901AD-BD77-5A47-AA86-EA9277420F0B}" srcOrd="1" destOrd="0" presId="urn:microsoft.com/office/officeart/2005/8/layout/pyramid1"/>
    <dgm:cxn modelId="{F33410CC-3A55-0D45-9A6A-5D273408DBB5}" srcId="{DBFC78FC-4CE5-2E40-A3BA-A890E11716BB}" destId="{2372986F-9CBE-2E41-8843-F46494C7477E}" srcOrd="2" destOrd="0" parTransId="{E3AC3D4A-D06F-C347-9BCC-665F7C69FF29}" sibTransId="{B9782339-8A28-3646-8210-C2E10268E768}"/>
    <dgm:cxn modelId="{68F261D9-635F-1042-B802-56F0F947AB3F}" type="presParOf" srcId="{A58A0FE2-A478-474C-BD7D-D50A63B3FCC1}" destId="{934443D0-E3A0-164B-950B-B8FC436C3248}" srcOrd="0" destOrd="0" presId="urn:microsoft.com/office/officeart/2005/8/layout/pyramid1"/>
    <dgm:cxn modelId="{D18D9860-DA77-794E-A3DD-83DAEE1C45A2}" type="presParOf" srcId="{934443D0-E3A0-164B-950B-B8FC436C3248}" destId="{BAB4C89F-8A12-FA42-8B84-D9E1237694D5}" srcOrd="0" destOrd="0" presId="urn:microsoft.com/office/officeart/2005/8/layout/pyramid1"/>
    <dgm:cxn modelId="{3247DD80-863D-5742-8520-331505AFA5C9}" type="presParOf" srcId="{934443D0-E3A0-164B-950B-B8FC436C3248}" destId="{75325872-C583-1448-B986-83D7BC492AB9}" srcOrd="1" destOrd="0" presId="urn:microsoft.com/office/officeart/2005/8/layout/pyramid1"/>
    <dgm:cxn modelId="{998C2DC6-59D9-744A-BDBD-E8D060B84518}" type="presParOf" srcId="{A58A0FE2-A478-474C-BD7D-D50A63B3FCC1}" destId="{9B80F6FA-29D6-3247-9A13-BAE028715556}" srcOrd="1" destOrd="0" presId="urn:microsoft.com/office/officeart/2005/8/layout/pyramid1"/>
    <dgm:cxn modelId="{864439F4-2A02-0042-BD6E-1B8A874A43FB}" type="presParOf" srcId="{9B80F6FA-29D6-3247-9A13-BAE028715556}" destId="{AA2C7306-D2C7-4D49-972A-593734EDCE2F}" srcOrd="0" destOrd="0" presId="urn:microsoft.com/office/officeart/2005/8/layout/pyramid1"/>
    <dgm:cxn modelId="{AE7A5C84-C6A7-7F4A-BE1D-A57D6B760066}" type="presParOf" srcId="{9B80F6FA-29D6-3247-9A13-BAE028715556}" destId="{F29901AD-BD77-5A47-AA86-EA9277420F0B}" srcOrd="1" destOrd="0" presId="urn:microsoft.com/office/officeart/2005/8/layout/pyramid1"/>
    <dgm:cxn modelId="{595B9EFC-67AC-174D-A97E-E0DCE9894351}" type="presParOf" srcId="{A58A0FE2-A478-474C-BD7D-D50A63B3FCC1}" destId="{5E2C8642-17F7-AB43-BD0E-4A55D99760C3}" srcOrd="2" destOrd="0" presId="urn:microsoft.com/office/officeart/2005/8/layout/pyramid1"/>
    <dgm:cxn modelId="{2F9B95FF-CC9D-674F-8C06-96173C802EA7}" type="presParOf" srcId="{5E2C8642-17F7-AB43-BD0E-4A55D99760C3}" destId="{3ED62276-CC89-6642-8160-795F4C15F7FA}" srcOrd="0" destOrd="0" presId="urn:microsoft.com/office/officeart/2005/8/layout/pyramid1"/>
    <dgm:cxn modelId="{1ACCA473-F3C4-BE4F-AEA5-C0114D459058}" type="presParOf" srcId="{5E2C8642-17F7-AB43-BD0E-4A55D99760C3}" destId="{979416A7-505A-DF42-8EA9-C83033155BB7}" srcOrd="1" destOrd="0" presId="urn:microsoft.com/office/officeart/2005/8/layout/pyramid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BFC78FC-4CE5-2E40-A3BA-A890E11716BB}" type="doc">
      <dgm:prSet loTypeId="urn:microsoft.com/office/officeart/2005/8/layout/pyramid1" loCatId="" qsTypeId="urn:microsoft.com/office/officeart/2005/8/quickstyle/simple3" qsCatId="simple" csTypeId="urn:microsoft.com/office/officeart/2005/8/colors/colorful1" csCatId="colorful" phldr="1"/>
      <dgm:spPr/>
    </dgm:pt>
    <dgm:pt modelId="{2372986F-9CBE-2E41-8843-F46494C7477E}">
      <dgm:prSet phldrT="[Tekst]" custT="1"/>
      <dgm:spPr>
        <a:solidFill>
          <a:srgbClr val="FF0000">
            <a:alpha val="50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nb-NO" sz="3000" b="1" i="0" dirty="0">
              <a:latin typeface="Source Sans Pro SemiBold" panose="020B0503030403020204" pitchFamily="34" charset="0"/>
              <a:ea typeface="Source Sans Pro SemiBold" panose="020B0503030403020204" pitchFamily="34" charset="0"/>
            </a:rPr>
            <a:t>Folketrygden</a:t>
          </a:r>
        </a:p>
      </dgm:t>
    </dgm:pt>
    <dgm:pt modelId="{E3AC3D4A-D06F-C347-9BCC-665F7C69FF29}" type="parTrans" cxnId="{F33410CC-3A55-0D45-9A6A-5D273408DBB5}">
      <dgm:prSet/>
      <dgm:spPr/>
      <dgm:t>
        <a:bodyPr/>
        <a:lstStyle/>
        <a:p>
          <a:endParaRPr lang="nb-NO"/>
        </a:p>
      </dgm:t>
    </dgm:pt>
    <dgm:pt modelId="{B9782339-8A28-3646-8210-C2E10268E768}" type="sibTrans" cxnId="{F33410CC-3A55-0D45-9A6A-5D273408DBB5}">
      <dgm:prSet/>
      <dgm:spPr/>
      <dgm:t>
        <a:bodyPr/>
        <a:lstStyle/>
        <a:p>
          <a:endParaRPr lang="nb-NO"/>
        </a:p>
      </dgm:t>
    </dgm:pt>
    <dgm:pt modelId="{5241C2F9-744F-3D44-90F2-658621674F36}">
      <dgm:prSet phldrT="[Tekst]"/>
      <dgm:spPr>
        <a:noFill/>
        <a:ln>
          <a:noFill/>
        </a:ln>
      </dgm:spPr>
      <dgm:t>
        <a:bodyPr/>
        <a:lstStyle/>
        <a:p>
          <a:endParaRPr lang="nb-NO" b="1" i="0" dirty="0">
            <a:latin typeface="Source Sans Pro SemiBold" panose="020B0503030403020204" pitchFamily="34" charset="0"/>
            <a:ea typeface="Source Sans Pro SemiBold" panose="020B0503030403020204" pitchFamily="34" charset="0"/>
          </a:endParaRPr>
        </a:p>
      </dgm:t>
    </dgm:pt>
    <dgm:pt modelId="{2E001116-F09A-F940-AE60-E212CF9165C2}" type="sibTrans" cxnId="{A2442776-5A7D-2B49-8228-F55C31BF20C4}">
      <dgm:prSet/>
      <dgm:spPr/>
      <dgm:t>
        <a:bodyPr/>
        <a:lstStyle/>
        <a:p>
          <a:endParaRPr lang="nb-NO"/>
        </a:p>
      </dgm:t>
    </dgm:pt>
    <dgm:pt modelId="{A3E88D5D-E3AA-6244-9597-940026A03A65}" type="parTrans" cxnId="{A2442776-5A7D-2B49-8228-F55C31BF20C4}">
      <dgm:prSet/>
      <dgm:spPr/>
      <dgm:t>
        <a:bodyPr/>
        <a:lstStyle/>
        <a:p>
          <a:endParaRPr lang="nb-NO"/>
        </a:p>
      </dgm:t>
    </dgm:pt>
    <dgm:pt modelId="{1A78CE48-8B07-654C-A853-FECB1D4DD14B}">
      <dgm:prSet phldrT="[Tekst]"/>
      <dgm:spPr>
        <a:solidFill>
          <a:srgbClr val="00B050">
            <a:alpha val="50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nb-NO" b="1" i="0" dirty="0">
              <a:latin typeface="Source Sans Pro SemiBold" panose="020B0503030403020204" pitchFamily="34" charset="0"/>
              <a:ea typeface="Source Sans Pro SemiBold" panose="020B0503030403020204" pitchFamily="34" charset="0"/>
            </a:rPr>
            <a:t>Tjenestepensjon/AFP</a:t>
          </a:r>
        </a:p>
      </dgm:t>
    </dgm:pt>
    <dgm:pt modelId="{12E7EC2A-24A1-084C-BD9C-AD925F0B321D}" type="sibTrans" cxnId="{3A026E76-E369-AD4E-AFA7-3EC22542F798}">
      <dgm:prSet/>
      <dgm:spPr/>
      <dgm:t>
        <a:bodyPr/>
        <a:lstStyle/>
        <a:p>
          <a:endParaRPr lang="nb-NO"/>
        </a:p>
      </dgm:t>
    </dgm:pt>
    <dgm:pt modelId="{3730E152-312A-0A4C-AE03-6CDE8F3FBCA0}" type="parTrans" cxnId="{3A026E76-E369-AD4E-AFA7-3EC22542F798}">
      <dgm:prSet/>
      <dgm:spPr/>
      <dgm:t>
        <a:bodyPr/>
        <a:lstStyle/>
        <a:p>
          <a:endParaRPr lang="nb-NO"/>
        </a:p>
      </dgm:t>
    </dgm:pt>
    <dgm:pt modelId="{A58A0FE2-A478-474C-BD7D-D50A63B3FCC1}" type="pres">
      <dgm:prSet presAssocID="{DBFC78FC-4CE5-2E40-A3BA-A890E11716BB}" presName="Name0" presStyleCnt="0">
        <dgm:presLayoutVars>
          <dgm:dir/>
          <dgm:animLvl val="lvl"/>
          <dgm:resizeHandles val="exact"/>
        </dgm:presLayoutVars>
      </dgm:prSet>
      <dgm:spPr/>
    </dgm:pt>
    <dgm:pt modelId="{934443D0-E3A0-164B-950B-B8FC436C3248}" type="pres">
      <dgm:prSet presAssocID="{5241C2F9-744F-3D44-90F2-658621674F36}" presName="Name8" presStyleCnt="0"/>
      <dgm:spPr/>
    </dgm:pt>
    <dgm:pt modelId="{BAB4C89F-8A12-FA42-8B84-D9E1237694D5}" type="pres">
      <dgm:prSet presAssocID="{5241C2F9-744F-3D44-90F2-658621674F36}" presName="level" presStyleLbl="node1" presStyleIdx="0" presStyleCnt="3">
        <dgm:presLayoutVars>
          <dgm:chMax val="1"/>
          <dgm:bulletEnabled val="1"/>
        </dgm:presLayoutVars>
      </dgm:prSet>
      <dgm:spPr/>
    </dgm:pt>
    <dgm:pt modelId="{75325872-C583-1448-B986-83D7BC492AB9}" type="pres">
      <dgm:prSet presAssocID="{5241C2F9-744F-3D44-90F2-658621674F3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B80F6FA-29D6-3247-9A13-BAE028715556}" type="pres">
      <dgm:prSet presAssocID="{1A78CE48-8B07-654C-A853-FECB1D4DD14B}" presName="Name8" presStyleCnt="0"/>
      <dgm:spPr/>
    </dgm:pt>
    <dgm:pt modelId="{AA2C7306-D2C7-4D49-972A-593734EDCE2F}" type="pres">
      <dgm:prSet presAssocID="{1A78CE48-8B07-654C-A853-FECB1D4DD14B}" presName="level" presStyleLbl="node1" presStyleIdx="1" presStyleCnt="3">
        <dgm:presLayoutVars>
          <dgm:chMax val="1"/>
          <dgm:bulletEnabled val="1"/>
        </dgm:presLayoutVars>
      </dgm:prSet>
      <dgm:spPr/>
    </dgm:pt>
    <dgm:pt modelId="{F29901AD-BD77-5A47-AA86-EA9277420F0B}" type="pres">
      <dgm:prSet presAssocID="{1A78CE48-8B07-654C-A853-FECB1D4DD14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E2C8642-17F7-AB43-BD0E-4A55D99760C3}" type="pres">
      <dgm:prSet presAssocID="{2372986F-9CBE-2E41-8843-F46494C7477E}" presName="Name8" presStyleCnt="0"/>
      <dgm:spPr/>
    </dgm:pt>
    <dgm:pt modelId="{3ED62276-CC89-6642-8160-795F4C15F7FA}" type="pres">
      <dgm:prSet presAssocID="{2372986F-9CBE-2E41-8843-F46494C7477E}" presName="level" presStyleLbl="node1" presStyleIdx="2" presStyleCnt="3">
        <dgm:presLayoutVars>
          <dgm:chMax val="1"/>
          <dgm:bulletEnabled val="1"/>
        </dgm:presLayoutVars>
      </dgm:prSet>
      <dgm:spPr/>
    </dgm:pt>
    <dgm:pt modelId="{979416A7-505A-DF42-8EA9-C83033155BB7}" type="pres">
      <dgm:prSet presAssocID="{2372986F-9CBE-2E41-8843-F46494C7477E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54A22211-9B01-114F-9D23-1ACE9C14132E}" type="presOf" srcId="{2372986F-9CBE-2E41-8843-F46494C7477E}" destId="{979416A7-505A-DF42-8EA9-C83033155BB7}" srcOrd="1" destOrd="0" presId="urn:microsoft.com/office/officeart/2005/8/layout/pyramid1"/>
    <dgm:cxn modelId="{06DF5E3F-592D-8140-97DD-5936783349BD}" type="presOf" srcId="{5241C2F9-744F-3D44-90F2-658621674F36}" destId="{BAB4C89F-8A12-FA42-8B84-D9E1237694D5}" srcOrd="0" destOrd="0" presId="urn:microsoft.com/office/officeart/2005/8/layout/pyramid1"/>
    <dgm:cxn modelId="{4D46FC4C-4616-B048-8657-45FECA0DFA69}" type="presOf" srcId="{1A78CE48-8B07-654C-A853-FECB1D4DD14B}" destId="{AA2C7306-D2C7-4D49-972A-593734EDCE2F}" srcOrd="0" destOrd="0" presId="urn:microsoft.com/office/officeart/2005/8/layout/pyramid1"/>
    <dgm:cxn modelId="{2CAE685C-7D9D-1548-B628-738114900EBE}" type="presOf" srcId="{5241C2F9-744F-3D44-90F2-658621674F36}" destId="{75325872-C583-1448-B986-83D7BC492AB9}" srcOrd="1" destOrd="0" presId="urn:microsoft.com/office/officeart/2005/8/layout/pyramid1"/>
    <dgm:cxn modelId="{A2442776-5A7D-2B49-8228-F55C31BF20C4}" srcId="{DBFC78FC-4CE5-2E40-A3BA-A890E11716BB}" destId="{5241C2F9-744F-3D44-90F2-658621674F36}" srcOrd="0" destOrd="0" parTransId="{A3E88D5D-E3AA-6244-9597-940026A03A65}" sibTransId="{2E001116-F09A-F940-AE60-E212CF9165C2}"/>
    <dgm:cxn modelId="{3A026E76-E369-AD4E-AFA7-3EC22542F798}" srcId="{DBFC78FC-4CE5-2E40-A3BA-A890E11716BB}" destId="{1A78CE48-8B07-654C-A853-FECB1D4DD14B}" srcOrd="1" destOrd="0" parTransId="{3730E152-312A-0A4C-AE03-6CDE8F3FBCA0}" sibTransId="{12E7EC2A-24A1-084C-BD9C-AD925F0B321D}"/>
    <dgm:cxn modelId="{6A52C2A7-84F5-ED49-BB60-D815D101C7D9}" type="presOf" srcId="{DBFC78FC-4CE5-2E40-A3BA-A890E11716BB}" destId="{A58A0FE2-A478-474C-BD7D-D50A63B3FCC1}" srcOrd="0" destOrd="0" presId="urn:microsoft.com/office/officeart/2005/8/layout/pyramid1"/>
    <dgm:cxn modelId="{874D02B4-D6AD-9145-8D09-94DBE63CDDC8}" type="presOf" srcId="{2372986F-9CBE-2E41-8843-F46494C7477E}" destId="{3ED62276-CC89-6642-8160-795F4C15F7FA}" srcOrd="0" destOrd="0" presId="urn:microsoft.com/office/officeart/2005/8/layout/pyramid1"/>
    <dgm:cxn modelId="{F3CBF7CB-B9A3-7440-9FEC-906123B7EF57}" type="presOf" srcId="{1A78CE48-8B07-654C-A853-FECB1D4DD14B}" destId="{F29901AD-BD77-5A47-AA86-EA9277420F0B}" srcOrd="1" destOrd="0" presId="urn:microsoft.com/office/officeart/2005/8/layout/pyramid1"/>
    <dgm:cxn modelId="{F33410CC-3A55-0D45-9A6A-5D273408DBB5}" srcId="{DBFC78FC-4CE5-2E40-A3BA-A890E11716BB}" destId="{2372986F-9CBE-2E41-8843-F46494C7477E}" srcOrd="2" destOrd="0" parTransId="{E3AC3D4A-D06F-C347-9BCC-665F7C69FF29}" sibTransId="{B9782339-8A28-3646-8210-C2E10268E768}"/>
    <dgm:cxn modelId="{68F261D9-635F-1042-B802-56F0F947AB3F}" type="presParOf" srcId="{A58A0FE2-A478-474C-BD7D-D50A63B3FCC1}" destId="{934443D0-E3A0-164B-950B-B8FC436C3248}" srcOrd="0" destOrd="0" presId="urn:microsoft.com/office/officeart/2005/8/layout/pyramid1"/>
    <dgm:cxn modelId="{D18D9860-DA77-794E-A3DD-83DAEE1C45A2}" type="presParOf" srcId="{934443D0-E3A0-164B-950B-B8FC436C3248}" destId="{BAB4C89F-8A12-FA42-8B84-D9E1237694D5}" srcOrd="0" destOrd="0" presId="urn:microsoft.com/office/officeart/2005/8/layout/pyramid1"/>
    <dgm:cxn modelId="{3247DD80-863D-5742-8520-331505AFA5C9}" type="presParOf" srcId="{934443D0-E3A0-164B-950B-B8FC436C3248}" destId="{75325872-C583-1448-B986-83D7BC492AB9}" srcOrd="1" destOrd="0" presId="urn:microsoft.com/office/officeart/2005/8/layout/pyramid1"/>
    <dgm:cxn modelId="{998C2DC6-59D9-744A-BDBD-E8D060B84518}" type="presParOf" srcId="{A58A0FE2-A478-474C-BD7D-D50A63B3FCC1}" destId="{9B80F6FA-29D6-3247-9A13-BAE028715556}" srcOrd="1" destOrd="0" presId="urn:microsoft.com/office/officeart/2005/8/layout/pyramid1"/>
    <dgm:cxn modelId="{864439F4-2A02-0042-BD6E-1B8A874A43FB}" type="presParOf" srcId="{9B80F6FA-29D6-3247-9A13-BAE028715556}" destId="{AA2C7306-D2C7-4D49-972A-593734EDCE2F}" srcOrd="0" destOrd="0" presId="urn:microsoft.com/office/officeart/2005/8/layout/pyramid1"/>
    <dgm:cxn modelId="{AE7A5C84-C6A7-7F4A-BE1D-A57D6B760066}" type="presParOf" srcId="{9B80F6FA-29D6-3247-9A13-BAE028715556}" destId="{F29901AD-BD77-5A47-AA86-EA9277420F0B}" srcOrd="1" destOrd="0" presId="urn:microsoft.com/office/officeart/2005/8/layout/pyramid1"/>
    <dgm:cxn modelId="{595B9EFC-67AC-174D-A97E-E0DCE9894351}" type="presParOf" srcId="{A58A0FE2-A478-474C-BD7D-D50A63B3FCC1}" destId="{5E2C8642-17F7-AB43-BD0E-4A55D99760C3}" srcOrd="2" destOrd="0" presId="urn:microsoft.com/office/officeart/2005/8/layout/pyramid1"/>
    <dgm:cxn modelId="{2F9B95FF-CC9D-674F-8C06-96173C802EA7}" type="presParOf" srcId="{5E2C8642-17F7-AB43-BD0E-4A55D99760C3}" destId="{3ED62276-CC89-6642-8160-795F4C15F7FA}" srcOrd="0" destOrd="0" presId="urn:microsoft.com/office/officeart/2005/8/layout/pyramid1"/>
    <dgm:cxn modelId="{1ACCA473-F3C4-BE4F-AEA5-C0114D459058}" type="presParOf" srcId="{5E2C8642-17F7-AB43-BD0E-4A55D99760C3}" destId="{979416A7-505A-DF42-8EA9-C83033155BB7}" srcOrd="1" destOrd="0" presId="urn:microsoft.com/office/officeart/2005/8/layout/pyramid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BFC78FC-4CE5-2E40-A3BA-A890E11716BB}" type="doc">
      <dgm:prSet loTypeId="urn:microsoft.com/office/officeart/2005/8/layout/pyramid1" loCatId="" qsTypeId="urn:microsoft.com/office/officeart/2005/8/quickstyle/simple3" qsCatId="simple" csTypeId="urn:microsoft.com/office/officeart/2005/8/colors/colorful1" csCatId="colorful" phldr="1"/>
      <dgm:spPr/>
    </dgm:pt>
    <dgm:pt modelId="{2372986F-9CBE-2E41-8843-F46494C7477E}">
      <dgm:prSet phldrT="[Tekst]" custT="1"/>
      <dgm:spPr>
        <a:solidFill>
          <a:srgbClr val="FF0000">
            <a:alpha val="50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nb-NO" sz="3000" b="1" i="0" dirty="0">
              <a:latin typeface="Source Sans Pro SemiBold" panose="020B0503030403020204" pitchFamily="34" charset="0"/>
              <a:ea typeface="Source Sans Pro SemiBold" panose="020B0503030403020204" pitchFamily="34" charset="0"/>
            </a:rPr>
            <a:t>Folketrygden</a:t>
          </a:r>
        </a:p>
      </dgm:t>
    </dgm:pt>
    <dgm:pt modelId="{E3AC3D4A-D06F-C347-9BCC-665F7C69FF29}" type="parTrans" cxnId="{F33410CC-3A55-0D45-9A6A-5D273408DBB5}">
      <dgm:prSet/>
      <dgm:spPr/>
      <dgm:t>
        <a:bodyPr/>
        <a:lstStyle/>
        <a:p>
          <a:endParaRPr lang="nb-NO"/>
        </a:p>
      </dgm:t>
    </dgm:pt>
    <dgm:pt modelId="{B9782339-8A28-3646-8210-C2E10268E768}" type="sibTrans" cxnId="{F33410CC-3A55-0D45-9A6A-5D273408DBB5}">
      <dgm:prSet/>
      <dgm:spPr/>
      <dgm:t>
        <a:bodyPr/>
        <a:lstStyle/>
        <a:p>
          <a:endParaRPr lang="nb-NO"/>
        </a:p>
      </dgm:t>
    </dgm:pt>
    <dgm:pt modelId="{5241C2F9-744F-3D44-90F2-658621674F36}">
      <dgm:prSet phldrT="[Tekst]"/>
      <dgm:spPr>
        <a:solidFill>
          <a:srgbClr val="FFFF00">
            <a:alpha val="50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nb-NO" b="1" i="0" dirty="0">
              <a:latin typeface="Source Sans Pro SemiBold" panose="020B0503030403020204" pitchFamily="34" charset="0"/>
              <a:ea typeface="Source Sans Pro SemiBold" panose="020B0503030403020204" pitchFamily="34" charset="0"/>
            </a:rPr>
            <a:t>Egen Sparing</a:t>
          </a:r>
        </a:p>
      </dgm:t>
    </dgm:pt>
    <dgm:pt modelId="{2E001116-F09A-F940-AE60-E212CF9165C2}" type="sibTrans" cxnId="{A2442776-5A7D-2B49-8228-F55C31BF20C4}">
      <dgm:prSet/>
      <dgm:spPr/>
      <dgm:t>
        <a:bodyPr/>
        <a:lstStyle/>
        <a:p>
          <a:endParaRPr lang="nb-NO"/>
        </a:p>
      </dgm:t>
    </dgm:pt>
    <dgm:pt modelId="{A3E88D5D-E3AA-6244-9597-940026A03A65}" type="parTrans" cxnId="{A2442776-5A7D-2B49-8228-F55C31BF20C4}">
      <dgm:prSet/>
      <dgm:spPr/>
      <dgm:t>
        <a:bodyPr/>
        <a:lstStyle/>
        <a:p>
          <a:endParaRPr lang="nb-NO"/>
        </a:p>
      </dgm:t>
    </dgm:pt>
    <dgm:pt modelId="{1A78CE48-8B07-654C-A853-FECB1D4DD14B}">
      <dgm:prSet phldrT="[Tekst]"/>
      <dgm:spPr>
        <a:solidFill>
          <a:srgbClr val="00B050">
            <a:alpha val="50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nb-NO" b="1" i="0" dirty="0">
              <a:latin typeface="Source Sans Pro SemiBold" panose="020B0503030403020204" pitchFamily="34" charset="0"/>
              <a:ea typeface="Source Sans Pro SemiBold" panose="020B0503030403020204" pitchFamily="34" charset="0"/>
            </a:rPr>
            <a:t>Tjenestepensjon/AFP</a:t>
          </a:r>
        </a:p>
      </dgm:t>
    </dgm:pt>
    <dgm:pt modelId="{12E7EC2A-24A1-084C-BD9C-AD925F0B321D}" type="sibTrans" cxnId="{3A026E76-E369-AD4E-AFA7-3EC22542F798}">
      <dgm:prSet/>
      <dgm:spPr/>
      <dgm:t>
        <a:bodyPr/>
        <a:lstStyle/>
        <a:p>
          <a:endParaRPr lang="nb-NO"/>
        </a:p>
      </dgm:t>
    </dgm:pt>
    <dgm:pt modelId="{3730E152-312A-0A4C-AE03-6CDE8F3FBCA0}" type="parTrans" cxnId="{3A026E76-E369-AD4E-AFA7-3EC22542F798}">
      <dgm:prSet/>
      <dgm:spPr/>
      <dgm:t>
        <a:bodyPr/>
        <a:lstStyle/>
        <a:p>
          <a:endParaRPr lang="nb-NO"/>
        </a:p>
      </dgm:t>
    </dgm:pt>
    <dgm:pt modelId="{A58A0FE2-A478-474C-BD7D-D50A63B3FCC1}" type="pres">
      <dgm:prSet presAssocID="{DBFC78FC-4CE5-2E40-A3BA-A890E11716BB}" presName="Name0" presStyleCnt="0">
        <dgm:presLayoutVars>
          <dgm:dir/>
          <dgm:animLvl val="lvl"/>
          <dgm:resizeHandles val="exact"/>
        </dgm:presLayoutVars>
      </dgm:prSet>
      <dgm:spPr/>
    </dgm:pt>
    <dgm:pt modelId="{934443D0-E3A0-164B-950B-B8FC436C3248}" type="pres">
      <dgm:prSet presAssocID="{5241C2F9-744F-3D44-90F2-658621674F36}" presName="Name8" presStyleCnt="0"/>
      <dgm:spPr/>
    </dgm:pt>
    <dgm:pt modelId="{BAB4C89F-8A12-FA42-8B84-D9E1237694D5}" type="pres">
      <dgm:prSet presAssocID="{5241C2F9-744F-3D44-90F2-658621674F36}" presName="level" presStyleLbl="node1" presStyleIdx="0" presStyleCnt="3">
        <dgm:presLayoutVars>
          <dgm:chMax val="1"/>
          <dgm:bulletEnabled val="1"/>
        </dgm:presLayoutVars>
      </dgm:prSet>
      <dgm:spPr/>
    </dgm:pt>
    <dgm:pt modelId="{75325872-C583-1448-B986-83D7BC492AB9}" type="pres">
      <dgm:prSet presAssocID="{5241C2F9-744F-3D44-90F2-658621674F3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B80F6FA-29D6-3247-9A13-BAE028715556}" type="pres">
      <dgm:prSet presAssocID="{1A78CE48-8B07-654C-A853-FECB1D4DD14B}" presName="Name8" presStyleCnt="0"/>
      <dgm:spPr/>
    </dgm:pt>
    <dgm:pt modelId="{AA2C7306-D2C7-4D49-972A-593734EDCE2F}" type="pres">
      <dgm:prSet presAssocID="{1A78CE48-8B07-654C-A853-FECB1D4DD14B}" presName="level" presStyleLbl="node1" presStyleIdx="1" presStyleCnt="3">
        <dgm:presLayoutVars>
          <dgm:chMax val="1"/>
          <dgm:bulletEnabled val="1"/>
        </dgm:presLayoutVars>
      </dgm:prSet>
      <dgm:spPr/>
    </dgm:pt>
    <dgm:pt modelId="{F29901AD-BD77-5A47-AA86-EA9277420F0B}" type="pres">
      <dgm:prSet presAssocID="{1A78CE48-8B07-654C-A853-FECB1D4DD14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E2C8642-17F7-AB43-BD0E-4A55D99760C3}" type="pres">
      <dgm:prSet presAssocID="{2372986F-9CBE-2E41-8843-F46494C7477E}" presName="Name8" presStyleCnt="0"/>
      <dgm:spPr/>
    </dgm:pt>
    <dgm:pt modelId="{3ED62276-CC89-6642-8160-795F4C15F7FA}" type="pres">
      <dgm:prSet presAssocID="{2372986F-9CBE-2E41-8843-F46494C7477E}" presName="level" presStyleLbl="node1" presStyleIdx="2" presStyleCnt="3">
        <dgm:presLayoutVars>
          <dgm:chMax val="1"/>
          <dgm:bulletEnabled val="1"/>
        </dgm:presLayoutVars>
      </dgm:prSet>
      <dgm:spPr/>
    </dgm:pt>
    <dgm:pt modelId="{979416A7-505A-DF42-8EA9-C83033155BB7}" type="pres">
      <dgm:prSet presAssocID="{2372986F-9CBE-2E41-8843-F46494C7477E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54A22211-9B01-114F-9D23-1ACE9C14132E}" type="presOf" srcId="{2372986F-9CBE-2E41-8843-F46494C7477E}" destId="{979416A7-505A-DF42-8EA9-C83033155BB7}" srcOrd="1" destOrd="0" presId="urn:microsoft.com/office/officeart/2005/8/layout/pyramid1"/>
    <dgm:cxn modelId="{06DF5E3F-592D-8140-97DD-5936783349BD}" type="presOf" srcId="{5241C2F9-744F-3D44-90F2-658621674F36}" destId="{BAB4C89F-8A12-FA42-8B84-D9E1237694D5}" srcOrd="0" destOrd="0" presId="urn:microsoft.com/office/officeart/2005/8/layout/pyramid1"/>
    <dgm:cxn modelId="{4D46FC4C-4616-B048-8657-45FECA0DFA69}" type="presOf" srcId="{1A78CE48-8B07-654C-A853-FECB1D4DD14B}" destId="{AA2C7306-D2C7-4D49-972A-593734EDCE2F}" srcOrd="0" destOrd="0" presId="urn:microsoft.com/office/officeart/2005/8/layout/pyramid1"/>
    <dgm:cxn modelId="{2CAE685C-7D9D-1548-B628-738114900EBE}" type="presOf" srcId="{5241C2F9-744F-3D44-90F2-658621674F36}" destId="{75325872-C583-1448-B986-83D7BC492AB9}" srcOrd="1" destOrd="0" presId="urn:microsoft.com/office/officeart/2005/8/layout/pyramid1"/>
    <dgm:cxn modelId="{A2442776-5A7D-2B49-8228-F55C31BF20C4}" srcId="{DBFC78FC-4CE5-2E40-A3BA-A890E11716BB}" destId="{5241C2F9-744F-3D44-90F2-658621674F36}" srcOrd="0" destOrd="0" parTransId="{A3E88D5D-E3AA-6244-9597-940026A03A65}" sibTransId="{2E001116-F09A-F940-AE60-E212CF9165C2}"/>
    <dgm:cxn modelId="{3A026E76-E369-AD4E-AFA7-3EC22542F798}" srcId="{DBFC78FC-4CE5-2E40-A3BA-A890E11716BB}" destId="{1A78CE48-8B07-654C-A853-FECB1D4DD14B}" srcOrd="1" destOrd="0" parTransId="{3730E152-312A-0A4C-AE03-6CDE8F3FBCA0}" sibTransId="{12E7EC2A-24A1-084C-BD9C-AD925F0B321D}"/>
    <dgm:cxn modelId="{6A52C2A7-84F5-ED49-BB60-D815D101C7D9}" type="presOf" srcId="{DBFC78FC-4CE5-2E40-A3BA-A890E11716BB}" destId="{A58A0FE2-A478-474C-BD7D-D50A63B3FCC1}" srcOrd="0" destOrd="0" presId="urn:microsoft.com/office/officeart/2005/8/layout/pyramid1"/>
    <dgm:cxn modelId="{874D02B4-D6AD-9145-8D09-94DBE63CDDC8}" type="presOf" srcId="{2372986F-9CBE-2E41-8843-F46494C7477E}" destId="{3ED62276-CC89-6642-8160-795F4C15F7FA}" srcOrd="0" destOrd="0" presId="urn:microsoft.com/office/officeart/2005/8/layout/pyramid1"/>
    <dgm:cxn modelId="{F3CBF7CB-B9A3-7440-9FEC-906123B7EF57}" type="presOf" srcId="{1A78CE48-8B07-654C-A853-FECB1D4DD14B}" destId="{F29901AD-BD77-5A47-AA86-EA9277420F0B}" srcOrd="1" destOrd="0" presId="urn:microsoft.com/office/officeart/2005/8/layout/pyramid1"/>
    <dgm:cxn modelId="{F33410CC-3A55-0D45-9A6A-5D273408DBB5}" srcId="{DBFC78FC-4CE5-2E40-A3BA-A890E11716BB}" destId="{2372986F-9CBE-2E41-8843-F46494C7477E}" srcOrd="2" destOrd="0" parTransId="{E3AC3D4A-D06F-C347-9BCC-665F7C69FF29}" sibTransId="{B9782339-8A28-3646-8210-C2E10268E768}"/>
    <dgm:cxn modelId="{68F261D9-635F-1042-B802-56F0F947AB3F}" type="presParOf" srcId="{A58A0FE2-A478-474C-BD7D-D50A63B3FCC1}" destId="{934443D0-E3A0-164B-950B-B8FC436C3248}" srcOrd="0" destOrd="0" presId="urn:microsoft.com/office/officeart/2005/8/layout/pyramid1"/>
    <dgm:cxn modelId="{D18D9860-DA77-794E-A3DD-83DAEE1C45A2}" type="presParOf" srcId="{934443D0-E3A0-164B-950B-B8FC436C3248}" destId="{BAB4C89F-8A12-FA42-8B84-D9E1237694D5}" srcOrd="0" destOrd="0" presId="urn:microsoft.com/office/officeart/2005/8/layout/pyramid1"/>
    <dgm:cxn modelId="{3247DD80-863D-5742-8520-331505AFA5C9}" type="presParOf" srcId="{934443D0-E3A0-164B-950B-B8FC436C3248}" destId="{75325872-C583-1448-B986-83D7BC492AB9}" srcOrd="1" destOrd="0" presId="urn:microsoft.com/office/officeart/2005/8/layout/pyramid1"/>
    <dgm:cxn modelId="{998C2DC6-59D9-744A-BDBD-E8D060B84518}" type="presParOf" srcId="{A58A0FE2-A478-474C-BD7D-D50A63B3FCC1}" destId="{9B80F6FA-29D6-3247-9A13-BAE028715556}" srcOrd="1" destOrd="0" presId="urn:microsoft.com/office/officeart/2005/8/layout/pyramid1"/>
    <dgm:cxn modelId="{864439F4-2A02-0042-BD6E-1B8A874A43FB}" type="presParOf" srcId="{9B80F6FA-29D6-3247-9A13-BAE028715556}" destId="{AA2C7306-D2C7-4D49-972A-593734EDCE2F}" srcOrd="0" destOrd="0" presId="urn:microsoft.com/office/officeart/2005/8/layout/pyramid1"/>
    <dgm:cxn modelId="{AE7A5C84-C6A7-7F4A-BE1D-A57D6B760066}" type="presParOf" srcId="{9B80F6FA-29D6-3247-9A13-BAE028715556}" destId="{F29901AD-BD77-5A47-AA86-EA9277420F0B}" srcOrd="1" destOrd="0" presId="urn:microsoft.com/office/officeart/2005/8/layout/pyramid1"/>
    <dgm:cxn modelId="{595B9EFC-67AC-174D-A97E-E0DCE9894351}" type="presParOf" srcId="{A58A0FE2-A478-474C-BD7D-D50A63B3FCC1}" destId="{5E2C8642-17F7-AB43-BD0E-4A55D99760C3}" srcOrd="2" destOrd="0" presId="urn:microsoft.com/office/officeart/2005/8/layout/pyramid1"/>
    <dgm:cxn modelId="{2F9B95FF-CC9D-674F-8C06-96173C802EA7}" type="presParOf" srcId="{5E2C8642-17F7-AB43-BD0E-4A55D99760C3}" destId="{3ED62276-CC89-6642-8160-795F4C15F7FA}" srcOrd="0" destOrd="0" presId="urn:microsoft.com/office/officeart/2005/8/layout/pyramid1"/>
    <dgm:cxn modelId="{1ACCA473-F3C4-BE4F-AEA5-C0114D459058}" type="presParOf" srcId="{5E2C8642-17F7-AB43-BD0E-4A55D99760C3}" destId="{979416A7-505A-DF42-8EA9-C83033155BB7}" srcOrd="1" destOrd="0" presId="urn:microsoft.com/office/officeart/2005/8/layout/pyramid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B4C89F-8A12-FA42-8B84-D9E1237694D5}">
      <dsp:nvSpPr>
        <dsp:cNvPr id="0" name=""/>
        <dsp:cNvSpPr/>
      </dsp:nvSpPr>
      <dsp:spPr>
        <a:xfrm>
          <a:off x="2756877" y="0"/>
          <a:ext cx="2756877" cy="2286000"/>
        </a:xfrm>
        <a:prstGeom prst="trapezoid">
          <a:avLst>
            <a:gd name="adj" fmla="val 60299"/>
          </a:avLst>
        </a:prstGeom>
        <a:noFill/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6500" b="1" i="0" kern="1200" dirty="0">
            <a:latin typeface="Source Sans Pro SemiBold" panose="020B0503030403020204" pitchFamily="34" charset="0"/>
            <a:ea typeface="Source Sans Pro SemiBold" panose="020B0503030403020204" pitchFamily="34" charset="0"/>
          </a:endParaRPr>
        </a:p>
      </dsp:txBody>
      <dsp:txXfrm>
        <a:off x="2756877" y="0"/>
        <a:ext cx="2756877" cy="2286000"/>
      </dsp:txXfrm>
    </dsp:sp>
    <dsp:sp modelId="{AA2C7306-D2C7-4D49-972A-593734EDCE2F}">
      <dsp:nvSpPr>
        <dsp:cNvPr id="0" name=""/>
        <dsp:cNvSpPr/>
      </dsp:nvSpPr>
      <dsp:spPr>
        <a:xfrm>
          <a:off x="1378438" y="2286000"/>
          <a:ext cx="5513754" cy="2286000"/>
        </a:xfrm>
        <a:prstGeom prst="trapezoid">
          <a:avLst>
            <a:gd name="adj" fmla="val 60299"/>
          </a:avLst>
        </a:prstGeom>
        <a:noFill/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6500" b="1" i="0" kern="1200" dirty="0">
            <a:latin typeface="Source Sans Pro SemiBold" panose="020B0503030403020204" pitchFamily="34" charset="0"/>
            <a:ea typeface="Source Sans Pro SemiBold" panose="020B0503030403020204" pitchFamily="34" charset="0"/>
          </a:endParaRPr>
        </a:p>
      </dsp:txBody>
      <dsp:txXfrm>
        <a:off x="2343345" y="2286000"/>
        <a:ext cx="3583940" cy="2286000"/>
      </dsp:txXfrm>
    </dsp:sp>
    <dsp:sp modelId="{3ED62276-CC89-6642-8160-795F4C15F7FA}">
      <dsp:nvSpPr>
        <dsp:cNvPr id="0" name=""/>
        <dsp:cNvSpPr/>
      </dsp:nvSpPr>
      <dsp:spPr>
        <a:xfrm>
          <a:off x="0" y="4572000"/>
          <a:ext cx="8270631" cy="2286000"/>
        </a:xfrm>
        <a:prstGeom prst="trapezoid">
          <a:avLst>
            <a:gd name="adj" fmla="val 60299"/>
          </a:avLst>
        </a:prstGeom>
        <a:solidFill>
          <a:srgbClr val="FF0000">
            <a:alpha val="50000"/>
          </a:srgbClr>
        </a:soli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000" b="1" i="0" kern="1200" dirty="0">
              <a:latin typeface="Source Sans Pro SemiBold" panose="020B0503030403020204" pitchFamily="34" charset="0"/>
              <a:ea typeface="Source Sans Pro SemiBold" panose="020B0503030403020204" pitchFamily="34" charset="0"/>
            </a:rPr>
            <a:t>Folketrygden</a:t>
          </a:r>
        </a:p>
      </dsp:txBody>
      <dsp:txXfrm>
        <a:off x="1447360" y="4572000"/>
        <a:ext cx="5375910" cy="2286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B4C89F-8A12-FA42-8B84-D9E1237694D5}">
      <dsp:nvSpPr>
        <dsp:cNvPr id="0" name=""/>
        <dsp:cNvSpPr/>
      </dsp:nvSpPr>
      <dsp:spPr>
        <a:xfrm>
          <a:off x="2756877" y="0"/>
          <a:ext cx="2756877" cy="2286000"/>
        </a:xfrm>
        <a:prstGeom prst="trapezoid">
          <a:avLst>
            <a:gd name="adj" fmla="val 60299"/>
          </a:avLst>
        </a:prstGeom>
        <a:noFill/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3000" b="1" i="0" kern="1200" dirty="0">
            <a:latin typeface="Source Sans Pro SemiBold" panose="020B0503030403020204" pitchFamily="34" charset="0"/>
            <a:ea typeface="Source Sans Pro SemiBold" panose="020B0503030403020204" pitchFamily="34" charset="0"/>
          </a:endParaRPr>
        </a:p>
      </dsp:txBody>
      <dsp:txXfrm>
        <a:off x="2756877" y="0"/>
        <a:ext cx="2756877" cy="2286000"/>
      </dsp:txXfrm>
    </dsp:sp>
    <dsp:sp modelId="{AA2C7306-D2C7-4D49-972A-593734EDCE2F}">
      <dsp:nvSpPr>
        <dsp:cNvPr id="0" name=""/>
        <dsp:cNvSpPr/>
      </dsp:nvSpPr>
      <dsp:spPr>
        <a:xfrm>
          <a:off x="1378438" y="2286000"/>
          <a:ext cx="5513754" cy="2286000"/>
        </a:xfrm>
        <a:prstGeom prst="trapezoid">
          <a:avLst>
            <a:gd name="adj" fmla="val 60299"/>
          </a:avLst>
        </a:prstGeom>
        <a:solidFill>
          <a:srgbClr val="00B050">
            <a:alpha val="50000"/>
          </a:srgbClr>
        </a:soli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000" b="1" i="0" kern="1200" dirty="0">
              <a:latin typeface="Source Sans Pro SemiBold" panose="020B0503030403020204" pitchFamily="34" charset="0"/>
              <a:ea typeface="Source Sans Pro SemiBold" panose="020B0503030403020204" pitchFamily="34" charset="0"/>
            </a:rPr>
            <a:t>Tjenestepensjon/AFP</a:t>
          </a:r>
        </a:p>
      </dsp:txBody>
      <dsp:txXfrm>
        <a:off x="2343345" y="2286000"/>
        <a:ext cx="3583940" cy="2286000"/>
      </dsp:txXfrm>
    </dsp:sp>
    <dsp:sp modelId="{3ED62276-CC89-6642-8160-795F4C15F7FA}">
      <dsp:nvSpPr>
        <dsp:cNvPr id="0" name=""/>
        <dsp:cNvSpPr/>
      </dsp:nvSpPr>
      <dsp:spPr>
        <a:xfrm>
          <a:off x="0" y="4572000"/>
          <a:ext cx="8270631" cy="2286000"/>
        </a:xfrm>
        <a:prstGeom prst="trapezoid">
          <a:avLst>
            <a:gd name="adj" fmla="val 60299"/>
          </a:avLst>
        </a:prstGeom>
        <a:solidFill>
          <a:srgbClr val="FF0000">
            <a:alpha val="50000"/>
          </a:srgbClr>
        </a:soli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000" b="1" i="0" kern="1200" dirty="0">
              <a:latin typeface="Source Sans Pro SemiBold" panose="020B0503030403020204" pitchFamily="34" charset="0"/>
              <a:ea typeface="Source Sans Pro SemiBold" panose="020B0503030403020204" pitchFamily="34" charset="0"/>
            </a:rPr>
            <a:t>Folketrygden</a:t>
          </a:r>
        </a:p>
      </dsp:txBody>
      <dsp:txXfrm>
        <a:off x="1447360" y="4572000"/>
        <a:ext cx="5375910" cy="2286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B4C89F-8A12-FA42-8B84-D9E1237694D5}">
      <dsp:nvSpPr>
        <dsp:cNvPr id="0" name=""/>
        <dsp:cNvSpPr/>
      </dsp:nvSpPr>
      <dsp:spPr>
        <a:xfrm>
          <a:off x="2756877" y="0"/>
          <a:ext cx="2756877" cy="2286000"/>
        </a:xfrm>
        <a:prstGeom prst="trapezoid">
          <a:avLst>
            <a:gd name="adj" fmla="val 60299"/>
          </a:avLst>
        </a:prstGeom>
        <a:noFill/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3000" b="1" i="0" kern="1200" dirty="0">
            <a:latin typeface="Source Sans Pro SemiBold" panose="020B0503030403020204" pitchFamily="34" charset="0"/>
            <a:ea typeface="Source Sans Pro SemiBold" panose="020B0503030403020204" pitchFamily="34" charset="0"/>
          </a:endParaRPr>
        </a:p>
      </dsp:txBody>
      <dsp:txXfrm>
        <a:off x="2756877" y="0"/>
        <a:ext cx="2756877" cy="2286000"/>
      </dsp:txXfrm>
    </dsp:sp>
    <dsp:sp modelId="{AA2C7306-D2C7-4D49-972A-593734EDCE2F}">
      <dsp:nvSpPr>
        <dsp:cNvPr id="0" name=""/>
        <dsp:cNvSpPr/>
      </dsp:nvSpPr>
      <dsp:spPr>
        <a:xfrm>
          <a:off x="1378438" y="2286000"/>
          <a:ext cx="5513754" cy="2286000"/>
        </a:xfrm>
        <a:prstGeom prst="trapezoid">
          <a:avLst>
            <a:gd name="adj" fmla="val 60299"/>
          </a:avLst>
        </a:prstGeom>
        <a:solidFill>
          <a:srgbClr val="00B050">
            <a:alpha val="50000"/>
          </a:srgbClr>
        </a:soli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000" b="1" i="0" kern="1200" dirty="0">
              <a:latin typeface="Source Sans Pro SemiBold" panose="020B0503030403020204" pitchFamily="34" charset="0"/>
              <a:ea typeface="Source Sans Pro SemiBold" panose="020B0503030403020204" pitchFamily="34" charset="0"/>
            </a:rPr>
            <a:t>Tjenestepensjon/AFP</a:t>
          </a:r>
        </a:p>
      </dsp:txBody>
      <dsp:txXfrm>
        <a:off x="2343345" y="2286000"/>
        <a:ext cx="3583940" cy="2286000"/>
      </dsp:txXfrm>
    </dsp:sp>
    <dsp:sp modelId="{3ED62276-CC89-6642-8160-795F4C15F7FA}">
      <dsp:nvSpPr>
        <dsp:cNvPr id="0" name=""/>
        <dsp:cNvSpPr/>
      </dsp:nvSpPr>
      <dsp:spPr>
        <a:xfrm>
          <a:off x="0" y="4572000"/>
          <a:ext cx="8270631" cy="2286000"/>
        </a:xfrm>
        <a:prstGeom prst="trapezoid">
          <a:avLst>
            <a:gd name="adj" fmla="val 60299"/>
          </a:avLst>
        </a:prstGeom>
        <a:solidFill>
          <a:srgbClr val="FF0000">
            <a:alpha val="50000"/>
          </a:srgbClr>
        </a:soli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000" b="1" i="0" kern="1200" dirty="0">
              <a:latin typeface="Source Sans Pro SemiBold" panose="020B0503030403020204" pitchFamily="34" charset="0"/>
              <a:ea typeface="Source Sans Pro SemiBold" panose="020B0503030403020204" pitchFamily="34" charset="0"/>
            </a:rPr>
            <a:t>Folketrygden</a:t>
          </a:r>
        </a:p>
      </dsp:txBody>
      <dsp:txXfrm>
        <a:off x="1447360" y="4572000"/>
        <a:ext cx="5375910" cy="2286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B4C89F-8A12-FA42-8B84-D9E1237694D5}">
      <dsp:nvSpPr>
        <dsp:cNvPr id="0" name=""/>
        <dsp:cNvSpPr/>
      </dsp:nvSpPr>
      <dsp:spPr>
        <a:xfrm>
          <a:off x="2756877" y="0"/>
          <a:ext cx="2756877" cy="2286000"/>
        </a:xfrm>
        <a:prstGeom prst="trapezoid">
          <a:avLst>
            <a:gd name="adj" fmla="val 60299"/>
          </a:avLst>
        </a:prstGeom>
        <a:solidFill>
          <a:srgbClr val="FFFF00">
            <a:alpha val="50000"/>
          </a:srgbClr>
        </a:soli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000" b="1" i="0" kern="1200" dirty="0">
              <a:latin typeface="Source Sans Pro SemiBold" panose="020B0503030403020204" pitchFamily="34" charset="0"/>
              <a:ea typeface="Source Sans Pro SemiBold" panose="020B0503030403020204" pitchFamily="34" charset="0"/>
            </a:rPr>
            <a:t>Egen Sparing</a:t>
          </a:r>
        </a:p>
      </dsp:txBody>
      <dsp:txXfrm>
        <a:off x="2756877" y="0"/>
        <a:ext cx="2756877" cy="2286000"/>
      </dsp:txXfrm>
    </dsp:sp>
    <dsp:sp modelId="{AA2C7306-D2C7-4D49-972A-593734EDCE2F}">
      <dsp:nvSpPr>
        <dsp:cNvPr id="0" name=""/>
        <dsp:cNvSpPr/>
      </dsp:nvSpPr>
      <dsp:spPr>
        <a:xfrm>
          <a:off x="1378438" y="2286000"/>
          <a:ext cx="5513754" cy="2286000"/>
        </a:xfrm>
        <a:prstGeom prst="trapezoid">
          <a:avLst>
            <a:gd name="adj" fmla="val 60299"/>
          </a:avLst>
        </a:prstGeom>
        <a:solidFill>
          <a:srgbClr val="00B050">
            <a:alpha val="50000"/>
          </a:srgbClr>
        </a:soli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000" b="1" i="0" kern="1200" dirty="0">
              <a:latin typeface="Source Sans Pro SemiBold" panose="020B0503030403020204" pitchFamily="34" charset="0"/>
              <a:ea typeface="Source Sans Pro SemiBold" panose="020B0503030403020204" pitchFamily="34" charset="0"/>
            </a:rPr>
            <a:t>Tjenestepensjon/AFP</a:t>
          </a:r>
        </a:p>
      </dsp:txBody>
      <dsp:txXfrm>
        <a:off x="2343345" y="2286000"/>
        <a:ext cx="3583940" cy="2286000"/>
      </dsp:txXfrm>
    </dsp:sp>
    <dsp:sp modelId="{3ED62276-CC89-6642-8160-795F4C15F7FA}">
      <dsp:nvSpPr>
        <dsp:cNvPr id="0" name=""/>
        <dsp:cNvSpPr/>
      </dsp:nvSpPr>
      <dsp:spPr>
        <a:xfrm>
          <a:off x="0" y="4572000"/>
          <a:ext cx="8270631" cy="2286000"/>
        </a:xfrm>
        <a:prstGeom prst="trapezoid">
          <a:avLst>
            <a:gd name="adj" fmla="val 60299"/>
          </a:avLst>
        </a:prstGeom>
        <a:solidFill>
          <a:srgbClr val="FF0000">
            <a:alpha val="50000"/>
          </a:srgbClr>
        </a:soli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000" b="1" i="0" kern="1200" dirty="0">
              <a:latin typeface="Source Sans Pro SemiBold" panose="020B0503030403020204" pitchFamily="34" charset="0"/>
              <a:ea typeface="Source Sans Pro SemiBold" panose="020B0503030403020204" pitchFamily="34" charset="0"/>
            </a:rPr>
            <a:t>Folketrygden</a:t>
          </a:r>
        </a:p>
      </dsp:txBody>
      <dsp:txXfrm>
        <a:off x="1447360" y="4572000"/>
        <a:ext cx="5375910" cy="2286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B9BD8-5B51-2C4C-80BA-6254EA11CB0F}" type="datetimeFigureOut">
              <a:rPr lang="nb-NO" smtClean="0"/>
              <a:t>14.03.2024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6FCC03-3701-3240-8646-E86220C8857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93156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FCC03-3701-3240-8646-E86220C88578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019986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FCC03-3701-3240-8646-E86220C88578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35138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FCC03-3701-3240-8646-E86220C88578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42114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FCC03-3701-3240-8646-E86220C88578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88334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FCC03-3701-3240-8646-E86220C88578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994546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FCC03-3701-3240-8646-E86220C88578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0694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FCC03-3701-3240-8646-E86220C88578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23067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FCC03-3701-3240-8646-E86220C88578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8760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FCC03-3701-3240-8646-E86220C88578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282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FCC03-3701-3240-8646-E86220C88578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68951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FCC03-3701-3240-8646-E86220C88578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2594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FCC03-3701-3240-8646-E86220C88578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76143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FCC03-3701-3240-8646-E86220C88578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177751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FCC03-3701-3240-8646-E86220C88578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85623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509364E-620D-600A-99D9-BACF1D6498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2C8AC51-9A51-574E-604B-F068E7ADC0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DB7986D-F9C4-08D3-94EC-C90A13318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5BB3A-B230-8A45-B8F3-D0A187EF35BA}" type="datetimeFigureOut">
              <a:rPr lang="nb-NO" smtClean="0"/>
              <a:t>14.03.2024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DEC530F-4185-C1C8-86A9-FF1ABF783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1DE9A00-1905-6F85-C296-021489A37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25B2B-E946-DC45-81D0-A15FE568CE9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56697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007B7F0-1922-3F45-4E23-85FACA994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EB820510-1323-2E19-D50C-F11688BB00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63DB980-2B55-6D09-7CA2-6C53E6A51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5BB3A-B230-8A45-B8F3-D0A187EF35BA}" type="datetimeFigureOut">
              <a:rPr lang="nb-NO" smtClean="0"/>
              <a:t>14.03.2024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F04AE97-5401-968A-B9AD-71F15F0F8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196E20D-22D0-5F6B-D1F5-CDDACCBFA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25B2B-E946-DC45-81D0-A15FE568CE9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1486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F9DAC996-F4FB-E8FF-140E-E78F32E42C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6A5F344-4DAA-D3B0-2F21-66A61D9EC7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876C433-FBE4-8A83-299C-C65D57C77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5BB3A-B230-8A45-B8F3-D0A187EF35BA}" type="datetimeFigureOut">
              <a:rPr lang="nb-NO" smtClean="0"/>
              <a:t>14.03.2024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D023F2B-A29F-6327-396A-72A6DEC50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42490D1-3939-B623-FFC5-8BC3D512C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25B2B-E946-DC45-81D0-A15FE568CE9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30458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678E748-A33E-E237-BD7B-CA675FDC1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88C6F73-0C4B-2AE2-E51D-E23CEADAA3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0B50542-759C-162B-00E4-194407D4E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5BB3A-B230-8A45-B8F3-D0A187EF35BA}" type="datetimeFigureOut">
              <a:rPr lang="nb-NO" smtClean="0"/>
              <a:t>14.03.2024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9767DE2-14CF-6379-574A-1C810F807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1793A0C-6B95-C6B9-6DC8-5C3DDD255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25B2B-E946-DC45-81D0-A15FE568CE9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30684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9C35EE0-42FB-9A91-B6BB-712EFBF2E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FC4CE4F-32D7-A6B0-43CE-7975427C2C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568417E-6FFB-8ACD-7BDA-9E8125D19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5BB3A-B230-8A45-B8F3-D0A187EF35BA}" type="datetimeFigureOut">
              <a:rPr lang="nb-NO" smtClean="0"/>
              <a:t>14.03.2024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5168F1A-3082-23AB-E6C5-24F53F189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6EC20EA-08A9-F52C-8421-8566676CB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25B2B-E946-DC45-81D0-A15FE568CE9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39303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CFF4ECF-DA06-C199-3B3A-222E95A0B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90FB3D2-4CD3-A9D2-CED1-F708BC31BD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9B96E6E-FA72-4500-6C74-799FC01D5A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8B0329-7318-99B1-54FB-FDB8AD197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5BB3A-B230-8A45-B8F3-D0A187EF35BA}" type="datetimeFigureOut">
              <a:rPr lang="nb-NO" smtClean="0"/>
              <a:t>14.03.2024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8DEE9F5-2B52-FAA2-432B-2DCB294E5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8747BAA-80EF-E21B-015B-73F4B9173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25B2B-E946-DC45-81D0-A15FE568CE9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25233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691C8CB-CE14-CA14-486E-D44FA702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AE81F40-1AEF-FA3D-9441-64516AD562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86071DE-3F8C-281C-A32B-D1A6152528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850FFE87-0B12-8AC6-6F61-8EC016DF3C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8735699C-AD04-500B-29BB-E7AC8E37A5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AE51C5B2-28CC-79B5-3648-3E813866C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5BB3A-B230-8A45-B8F3-D0A187EF35BA}" type="datetimeFigureOut">
              <a:rPr lang="nb-NO" smtClean="0"/>
              <a:t>14.03.2024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3E8EB967-AF83-CB20-2855-1E2EA7DDF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D04DAAC6-00AA-7D7B-BC7F-25E0EC797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25B2B-E946-DC45-81D0-A15FE568CE9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50111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5983065-1A96-9FE1-129F-0731D718A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A84B1E2-7819-BF57-D96B-65521C806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5BB3A-B230-8A45-B8F3-D0A187EF35BA}" type="datetimeFigureOut">
              <a:rPr lang="nb-NO" smtClean="0"/>
              <a:t>14.03.2024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1C4E149-25DA-EC7F-DE04-69776F25B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89B8F49-3836-B689-72B1-C05FEE54E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25B2B-E946-DC45-81D0-A15FE568CE9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24367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68AB8F3-0971-9DF9-F23D-31AC76501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5BB3A-B230-8A45-B8F3-D0A187EF35BA}" type="datetimeFigureOut">
              <a:rPr lang="nb-NO" smtClean="0"/>
              <a:t>14.03.2024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238227B-3DE0-967C-11B6-5C0072C4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4A4EFB5-12C6-C1B5-26F3-FC91F6AFC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25B2B-E946-DC45-81D0-A15FE568CE9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4710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BF25BC5-4A0D-D29F-E807-E46DD2372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5BCEB0C-9663-007A-0C07-396D5B550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FC56D82-9714-75CB-9387-E2B1D0C88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7FFACE4-8A95-D572-E356-CE7819BEC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5BB3A-B230-8A45-B8F3-D0A187EF35BA}" type="datetimeFigureOut">
              <a:rPr lang="nb-NO" smtClean="0"/>
              <a:t>14.03.2024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C774233-7407-9E06-9D46-A7A24C249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52D11AA-9669-93D5-04E2-EDFCA69E4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25B2B-E946-DC45-81D0-A15FE568CE9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77194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679B445-54FC-2A8E-67DE-10345F928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2484EAEC-E542-3ABC-298C-AC72DE3202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95BE1F1-6A72-5CBD-0228-28CF66787A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9BC0CA4-4CB1-77B8-B9FD-8A980E964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5BB3A-B230-8A45-B8F3-D0A187EF35BA}" type="datetimeFigureOut">
              <a:rPr lang="nb-NO" smtClean="0"/>
              <a:t>14.03.2024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2ED407F-A591-F95B-4101-91FD31EBE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D7000A7-085B-B90F-82F9-7367E914D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25B2B-E946-DC45-81D0-A15FE568CE9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72244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CC8353D5-B108-6F3A-7AD0-F24D0592F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0E78920-0BC2-6F22-A98C-9C4B68DEAE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79E7AEA-1A72-DBD7-D9FF-75D1E2512B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C5BB3A-B230-8A45-B8F3-D0A187EF35BA}" type="datetimeFigureOut">
              <a:rPr lang="nb-NO" smtClean="0"/>
              <a:t>14.03.2024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866A54B-B07E-CDA7-43B8-02D6324A18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7D36DF8-B1FD-741D-9B41-9DF2FA394C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825B2B-E946-DC45-81D0-A15FE568CE9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35081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1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2.svg"/><Relationship Id="rId9" Type="http://schemas.microsoft.com/office/2007/relationships/diagramDrawing" Target="../diagrams/drawing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1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12.svg"/><Relationship Id="rId9" Type="http://schemas.microsoft.com/office/2007/relationships/diagramDrawing" Target="../diagrams/drawing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11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12.svg"/><Relationship Id="rId9" Type="http://schemas.microsoft.com/office/2007/relationships/diagramDrawing" Target="../diagrams/drawin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kstSylinder 19">
            <a:extLst>
              <a:ext uri="{FF2B5EF4-FFF2-40B4-BE49-F238E27FC236}">
                <a16:creationId xmlns:a16="http://schemas.microsoft.com/office/drawing/2014/main" id="{A081107D-8FFB-B87A-59CB-73E1731DE826}"/>
              </a:ext>
            </a:extLst>
          </p:cNvPr>
          <p:cNvSpPr txBox="1"/>
          <p:nvPr/>
        </p:nvSpPr>
        <p:spPr>
          <a:xfrm>
            <a:off x="528637" y="5584626"/>
            <a:ext cx="77295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i="1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Castellar" panose="020F0502020204030204" pitchFamily="34" charset="0"/>
              </a:rPr>
              <a:t>Erik J. Jørgensen </a:t>
            </a:r>
          </a:p>
          <a:p>
            <a:r>
              <a:rPr lang="nb-NO" i="1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Castellar" panose="020F0502020204030204" pitchFamily="34" charset="0"/>
              </a:rPr>
              <a:t>post@erikjoer.no</a:t>
            </a:r>
          </a:p>
          <a:p>
            <a:r>
              <a:rPr lang="nb-NO" i="1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Castellar" panose="020F0502020204030204" pitchFamily="34" charset="0"/>
              </a:rPr>
              <a:t>http://erikjoer.no</a:t>
            </a: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313B7C07-407F-E86F-7BE9-DDBE40539FEC}"/>
              </a:ext>
            </a:extLst>
          </p:cNvPr>
          <p:cNvSpPr txBox="1"/>
          <p:nvPr/>
        </p:nvSpPr>
        <p:spPr>
          <a:xfrm>
            <a:off x="528637" y="3921027"/>
            <a:ext cx="4740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Castellar" panose="020F0502020204030204" pitchFamily="34" charset="0"/>
              </a:rPr>
              <a:t>Årsmøte i NTL domkirkearbeiderne</a:t>
            </a:r>
          </a:p>
          <a:p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Castellar" panose="020F0502020204030204" pitchFamily="34" charset="0"/>
              </a:rPr>
              <a:t>15. mars 2024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24E00306-3F0F-4D33-05F7-0261279595CC}"/>
              </a:ext>
            </a:extLst>
          </p:cNvPr>
          <p:cNvSpPr txBox="1"/>
          <p:nvPr/>
        </p:nvSpPr>
        <p:spPr>
          <a:xfrm>
            <a:off x="528638" y="628650"/>
            <a:ext cx="77295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200" b="1" dirty="0">
                <a:latin typeface="Source Sans Pro SemiBold" panose="020B0503030403020204" pitchFamily="34" charset="0"/>
                <a:ea typeface="Source Sans Pro SemiBold" panose="020B0503030403020204" pitchFamily="34" charset="0"/>
                <a:cs typeface="Castellar" panose="020F0502020204030204" pitchFamily="34" charset="0"/>
              </a:rPr>
              <a:t>Hva skjer med pensjonen vår?</a:t>
            </a:r>
          </a:p>
        </p:txBody>
      </p:sp>
      <p:sp>
        <p:nvSpPr>
          <p:cNvPr id="10" name="Rektangel med klippede hjørner diagonalt 9">
            <a:extLst>
              <a:ext uri="{FF2B5EF4-FFF2-40B4-BE49-F238E27FC236}">
                <a16:creationId xmlns:a16="http://schemas.microsoft.com/office/drawing/2014/main" id="{26BC889E-00D6-C767-38B6-FABF9BF5662D}"/>
              </a:ext>
            </a:extLst>
          </p:cNvPr>
          <p:cNvSpPr/>
          <p:nvPr/>
        </p:nvSpPr>
        <p:spPr>
          <a:xfrm>
            <a:off x="8104674" y="350044"/>
            <a:ext cx="3558688" cy="6209018"/>
          </a:xfrm>
          <a:prstGeom prst="snip2DiagRect">
            <a:avLst/>
          </a:prstGeom>
          <a:blipFill dpi="0" rotWithShape="1">
            <a:blip r:embed="rId3"/>
            <a:srcRect/>
            <a:stretch>
              <a:fillRect/>
            </a:stretch>
          </a:blipFill>
          <a:effectLst>
            <a:reflection stA="19828" endPos="65000" dist="508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40243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A24AC83F-2EAD-133B-367A-BEAC2AC8C4BE}"/>
              </a:ext>
            </a:extLst>
          </p:cNvPr>
          <p:cNvCxnSpPr>
            <a:cxnSpLocks/>
            <a:endCxn id="7" idx="2"/>
          </p:cNvCxnSpPr>
          <p:nvPr/>
        </p:nvCxnSpPr>
        <p:spPr>
          <a:xfrm>
            <a:off x="191729" y="3429000"/>
            <a:ext cx="188667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DBD259C3-DA02-6FEB-0DBD-066757252CAB}"/>
              </a:ext>
            </a:extLst>
          </p:cNvPr>
          <p:cNvSpPr txBox="1"/>
          <p:nvPr/>
        </p:nvSpPr>
        <p:spPr>
          <a:xfrm>
            <a:off x="2349909" y="359668"/>
            <a:ext cx="749218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5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Pensjonsreformen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3F55745C-901A-95EC-DFF4-B36551C99978}"/>
              </a:ext>
            </a:extLst>
          </p:cNvPr>
          <p:cNvSpPr txBox="1"/>
          <p:nvPr/>
        </p:nvSpPr>
        <p:spPr>
          <a:xfrm>
            <a:off x="779537" y="1911824"/>
            <a:ext cx="288572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nb-NO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Levealdersjustering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A1AE7821-59D2-4E21-B504-6BFE09EF7823}"/>
              </a:ext>
            </a:extLst>
          </p:cNvPr>
          <p:cNvSpPr txBox="1"/>
          <p:nvPr/>
        </p:nvSpPr>
        <p:spPr>
          <a:xfrm>
            <a:off x="1074073" y="4481806"/>
            <a:ext cx="2296654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Pensjonen blir lavere for hvert å. For å opprettholde likt pensjonsnivå som tidligere årskull må hvert årskull jobbe litt lengre (ca. 1 år pr. 10. årskull.)</a:t>
            </a:r>
          </a:p>
        </p:txBody>
      </p:sp>
      <p:sp>
        <p:nvSpPr>
          <p:cNvPr id="34" name="TekstSylinder 33">
            <a:extLst>
              <a:ext uri="{FF2B5EF4-FFF2-40B4-BE49-F238E27FC236}">
                <a16:creationId xmlns:a16="http://schemas.microsoft.com/office/drawing/2014/main" id="{9A1FB3D3-624A-9B03-25C3-E168F0E41E92}"/>
              </a:ext>
            </a:extLst>
          </p:cNvPr>
          <p:cNvSpPr txBox="1"/>
          <p:nvPr/>
        </p:nvSpPr>
        <p:spPr>
          <a:xfrm>
            <a:off x="4040809" y="1911824"/>
            <a:ext cx="152798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nb-NO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Avkorting</a:t>
            </a:r>
          </a:p>
        </p:txBody>
      </p:sp>
      <p:sp>
        <p:nvSpPr>
          <p:cNvPr id="37" name="TekstSylinder 36">
            <a:extLst>
              <a:ext uri="{FF2B5EF4-FFF2-40B4-BE49-F238E27FC236}">
                <a16:creationId xmlns:a16="http://schemas.microsoft.com/office/drawing/2014/main" id="{0F67DC18-0882-1B3A-5A2C-3A1E84A668E0}"/>
              </a:ext>
            </a:extLst>
          </p:cNvPr>
          <p:cNvSpPr txBox="1"/>
          <p:nvPr/>
        </p:nvSpPr>
        <p:spPr>
          <a:xfrm>
            <a:off x="3656474" y="4474253"/>
            <a:ext cx="2296654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Jo yngre du er når du tar ut din pensjon, jo flere år skal pensjonen din fordeles på og blir dermed lavere</a:t>
            </a:r>
          </a:p>
        </p:txBody>
      </p:sp>
      <p:sp>
        <p:nvSpPr>
          <p:cNvPr id="39" name="TekstSylinder 38">
            <a:extLst>
              <a:ext uri="{FF2B5EF4-FFF2-40B4-BE49-F238E27FC236}">
                <a16:creationId xmlns:a16="http://schemas.microsoft.com/office/drawing/2014/main" id="{A01EAF39-4045-5C47-3086-88081A02E799}"/>
              </a:ext>
            </a:extLst>
          </p:cNvPr>
          <p:cNvSpPr txBox="1"/>
          <p:nvPr/>
        </p:nvSpPr>
        <p:spPr>
          <a:xfrm>
            <a:off x="6482946" y="1911824"/>
            <a:ext cx="180850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nb-NO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Alleårsregel</a:t>
            </a:r>
          </a:p>
        </p:txBody>
      </p:sp>
      <p:sp>
        <p:nvSpPr>
          <p:cNvPr id="41" name="TekstSylinder 40">
            <a:extLst>
              <a:ext uri="{FF2B5EF4-FFF2-40B4-BE49-F238E27FC236}">
                <a16:creationId xmlns:a16="http://schemas.microsoft.com/office/drawing/2014/main" id="{796AD4E8-E937-EF06-0518-69819741EACB}"/>
              </a:ext>
            </a:extLst>
          </p:cNvPr>
          <p:cNvSpPr txBox="1"/>
          <p:nvPr/>
        </p:nvSpPr>
        <p:spPr>
          <a:xfrm>
            <a:off x="6238873" y="4481806"/>
            <a:ext cx="2296654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Alle år med inntekt  mellom du er 13 og 75 inngår i din pensjonssparing, i motsetning til i det gamle systemet der det var dine 20 beste inntektsår</a:t>
            </a:r>
          </a:p>
        </p:txBody>
      </p:sp>
      <p:sp>
        <p:nvSpPr>
          <p:cNvPr id="43" name="TekstSylinder 42">
            <a:extLst>
              <a:ext uri="{FF2B5EF4-FFF2-40B4-BE49-F238E27FC236}">
                <a16:creationId xmlns:a16="http://schemas.microsoft.com/office/drawing/2014/main" id="{894237C1-B102-02B5-85F4-BFC57894E75D}"/>
              </a:ext>
            </a:extLst>
          </p:cNvPr>
          <p:cNvSpPr txBox="1"/>
          <p:nvPr/>
        </p:nvSpPr>
        <p:spPr>
          <a:xfrm>
            <a:off x="9069353" y="1911824"/>
            <a:ext cx="1800493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nb-NO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Indeksering</a:t>
            </a:r>
          </a:p>
        </p:txBody>
      </p:sp>
      <p:sp>
        <p:nvSpPr>
          <p:cNvPr id="45" name="TekstSylinder 44">
            <a:extLst>
              <a:ext uri="{FF2B5EF4-FFF2-40B4-BE49-F238E27FC236}">
                <a16:creationId xmlns:a16="http://schemas.microsoft.com/office/drawing/2014/main" id="{CFEC257E-FE4E-0BD1-D275-B25B536AC093}"/>
              </a:ext>
            </a:extLst>
          </p:cNvPr>
          <p:cNvSpPr txBox="1"/>
          <p:nvPr/>
        </p:nvSpPr>
        <p:spPr>
          <a:xfrm>
            <a:off x="8821273" y="4491910"/>
            <a:ext cx="2296654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Pensjonen din reguleres etter gjennomsnittlig lønns- og pris nivå</a:t>
            </a:r>
          </a:p>
        </p:txBody>
      </p:sp>
      <p:grpSp>
        <p:nvGrpSpPr>
          <p:cNvPr id="61" name="Gruppe 60">
            <a:extLst>
              <a:ext uri="{FF2B5EF4-FFF2-40B4-BE49-F238E27FC236}">
                <a16:creationId xmlns:a16="http://schemas.microsoft.com/office/drawing/2014/main" id="{B06A4551-E6E0-CA9C-BBAD-19F0302685D6}"/>
              </a:ext>
            </a:extLst>
          </p:cNvPr>
          <p:cNvGrpSpPr/>
          <p:nvPr/>
        </p:nvGrpSpPr>
        <p:grpSpPr>
          <a:xfrm>
            <a:off x="1862400" y="3069000"/>
            <a:ext cx="720000" cy="720000"/>
            <a:chOff x="1365561" y="3069000"/>
            <a:chExt cx="720000" cy="72000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</a:gradFill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35BAD2FF-CFDA-E946-65DB-302B84362D5A}"/>
                </a:ext>
              </a:extLst>
            </p:cNvPr>
            <p:cNvSpPr/>
            <p:nvPr/>
          </p:nvSpPr>
          <p:spPr>
            <a:xfrm>
              <a:off x="1581561" y="3285000"/>
              <a:ext cx="288000" cy="28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" name="Smultring 7">
              <a:extLst>
                <a:ext uri="{FF2B5EF4-FFF2-40B4-BE49-F238E27FC236}">
                  <a16:creationId xmlns:a16="http://schemas.microsoft.com/office/drawing/2014/main" id="{BB2464CE-43D0-6947-F682-5ED3F5CC45B7}"/>
                </a:ext>
              </a:extLst>
            </p:cNvPr>
            <p:cNvSpPr/>
            <p:nvPr/>
          </p:nvSpPr>
          <p:spPr>
            <a:xfrm>
              <a:off x="1365561" y="3069000"/>
              <a:ext cx="720000" cy="720000"/>
            </a:xfrm>
            <a:prstGeom prst="donut">
              <a:avLst>
                <a:gd name="adj" fmla="val 6233"/>
              </a:avLst>
            </a:prstGeom>
            <a:solidFill>
              <a:srgbClr val="92D150"/>
            </a:solidFill>
            <a:ln>
              <a:noFill/>
            </a:ln>
            <a:effectLst>
              <a:glow rad="63500">
                <a:schemeClr val="bg2">
                  <a:lumMod val="90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Gruppe 61">
            <a:extLst>
              <a:ext uri="{FF2B5EF4-FFF2-40B4-BE49-F238E27FC236}">
                <a16:creationId xmlns:a16="http://schemas.microsoft.com/office/drawing/2014/main" id="{F3D4909A-3507-5A58-9316-1BDA67667E9A}"/>
              </a:ext>
            </a:extLst>
          </p:cNvPr>
          <p:cNvGrpSpPr/>
          <p:nvPr/>
        </p:nvGrpSpPr>
        <p:grpSpPr>
          <a:xfrm>
            <a:off x="4444800" y="3063871"/>
            <a:ext cx="720000" cy="720000"/>
            <a:chOff x="4136764" y="3063871"/>
            <a:chExt cx="720000" cy="72000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</a:gradFill>
        </p:grpSpPr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440E82BE-2234-DEE8-1D2B-0F04237D3506}"/>
                </a:ext>
              </a:extLst>
            </p:cNvPr>
            <p:cNvSpPr/>
            <p:nvPr/>
          </p:nvSpPr>
          <p:spPr>
            <a:xfrm>
              <a:off x="4352764" y="3279871"/>
              <a:ext cx="288000" cy="28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7" name="Smultring 46">
              <a:extLst>
                <a:ext uri="{FF2B5EF4-FFF2-40B4-BE49-F238E27FC236}">
                  <a16:creationId xmlns:a16="http://schemas.microsoft.com/office/drawing/2014/main" id="{1F3838A4-39DD-A7B0-2B6A-8DFD0D999FB1}"/>
                </a:ext>
              </a:extLst>
            </p:cNvPr>
            <p:cNvSpPr/>
            <p:nvPr/>
          </p:nvSpPr>
          <p:spPr>
            <a:xfrm>
              <a:off x="4136764" y="3063871"/>
              <a:ext cx="720000" cy="720000"/>
            </a:xfrm>
            <a:prstGeom prst="donut">
              <a:avLst>
                <a:gd name="adj" fmla="val 6233"/>
              </a:avLst>
            </a:prstGeom>
            <a:solidFill>
              <a:srgbClr val="F0BBE2"/>
            </a:solidFill>
            <a:ln>
              <a:noFill/>
            </a:ln>
            <a:effectLst>
              <a:glow rad="63500">
                <a:schemeClr val="bg2">
                  <a:lumMod val="90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>
                <a:solidFill>
                  <a:schemeClr val="tx1"/>
                </a:solidFill>
              </a:endParaRPr>
            </a:p>
          </p:txBody>
        </p:sp>
      </p:grpSp>
      <p:grpSp>
        <p:nvGrpSpPr>
          <p:cNvPr id="63" name="Gruppe 62">
            <a:extLst>
              <a:ext uri="{FF2B5EF4-FFF2-40B4-BE49-F238E27FC236}">
                <a16:creationId xmlns:a16="http://schemas.microsoft.com/office/drawing/2014/main" id="{5C4AE516-F890-848B-C5B6-DFD240637DBD}"/>
              </a:ext>
            </a:extLst>
          </p:cNvPr>
          <p:cNvGrpSpPr/>
          <p:nvPr/>
        </p:nvGrpSpPr>
        <p:grpSpPr>
          <a:xfrm>
            <a:off x="7027200" y="3077497"/>
            <a:ext cx="720000" cy="720000"/>
            <a:chOff x="7148982" y="3077497"/>
            <a:chExt cx="720000" cy="72000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</a:gradFill>
        </p:grpSpPr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2F570AEB-B16D-3BC5-66A8-4233C562446F}"/>
                </a:ext>
              </a:extLst>
            </p:cNvPr>
            <p:cNvSpPr/>
            <p:nvPr/>
          </p:nvSpPr>
          <p:spPr>
            <a:xfrm>
              <a:off x="7364982" y="3293497"/>
              <a:ext cx="288000" cy="28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9" name="Smultring 48">
              <a:extLst>
                <a:ext uri="{FF2B5EF4-FFF2-40B4-BE49-F238E27FC236}">
                  <a16:creationId xmlns:a16="http://schemas.microsoft.com/office/drawing/2014/main" id="{F4D7A881-FD0C-CC71-1E2D-EE94CC3CC4E8}"/>
                </a:ext>
              </a:extLst>
            </p:cNvPr>
            <p:cNvSpPr/>
            <p:nvPr/>
          </p:nvSpPr>
          <p:spPr>
            <a:xfrm>
              <a:off x="7148982" y="3077497"/>
              <a:ext cx="720000" cy="720000"/>
            </a:xfrm>
            <a:prstGeom prst="donut">
              <a:avLst>
                <a:gd name="adj" fmla="val 6233"/>
              </a:avLst>
            </a:prstGeom>
            <a:solidFill>
              <a:srgbClr val="E8E875"/>
            </a:solidFill>
            <a:ln>
              <a:noFill/>
            </a:ln>
            <a:effectLst>
              <a:glow rad="63500">
                <a:schemeClr val="bg2">
                  <a:lumMod val="90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>
                <a:solidFill>
                  <a:schemeClr val="tx1"/>
                </a:solidFill>
              </a:endParaRPr>
            </a:p>
          </p:txBody>
        </p:sp>
      </p:grpSp>
      <p:grpSp>
        <p:nvGrpSpPr>
          <p:cNvPr id="64" name="Gruppe 63">
            <a:extLst>
              <a:ext uri="{FF2B5EF4-FFF2-40B4-BE49-F238E27FC236}">
                <a16:creationId xmlns:a16="http://schemas.microsoft.com/office/drawing/2014/main" id="{A6D3E82C-E1BE-BB6C-17BB-661E340ED9DB}"/>
              </a:ext>
            </a:extLst>
          </p:cNvPr>
          <p:cNvGrpSpPr/>
          <p:nvPr/>
        </p:nvGrpSpPr>
        <p:grpSpPr>
          <a:xfrm>
            <a:off x="9609600" y="3077497"/>
            <a:ext cx="720000" cy="720000"/>
            <a:chOff x="10162258" y="3077497"/>
            <a:chExt cx="720000" cy="72000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</a:gradFill>
        </p:grpSpPr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F4B05357-85C1-1709-4E72-AEF5D1AFF98A}"/>
                </a:ext>
              </a:extLst>
            </p:cNvPr>
            <p:cNvSpPr/>
            <p:nvPr/>
          </p:nvSpPr>
          <p:spPr>
            <a:xfrm>
              <a:off x="10378258" y="3279871"/>
              <a:ext cx="288000" cy="28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1" name="Smultring 50">
              <a:extLst>
                <a:ext uri="{FF2B5EF4-FFF2-40B4-BE49-F238E27FC236}">
                  <a16:creationId xmlns:a16="http://schemas.microsoft.com/office/drawing/2014/main" id="{29227E6C-CA5A-635F-64E0-EAEF5BF87C75}"/>
                </a:ext>
              </a:extLst>
            </p:cNvPr>
            <p:cNvSpPr/>
            <p:nvPr/>
          </p:nvSpPr>
          <p:spPr>
            <a:xfrm>
              <a:off x="10162258" y="3077497"/>
              <a:ext cx="720000" cy="720000"/>
            </a:xfrm>
            <a:prstGeom prst="donut">
              <a:avLst>
                <a:gd name="adj" fmla="val 6233"/>
              </a:avLst>
            </a:prstGeom>
            <a:solidFill>
              <a:srgbClr val="145F82"/>
            </a:solidFill>
            <a:ln>
              <a:noFill/>
            </a:ln>
            <a:effectLst>
              <a:glow rad="63500">
                <a:schemeClr val="bg2">
                  <a:lumMod val="90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>
                <a:solidFill>
                  <a:schemeClr val="tx1"/>
                </a:solidFill>
              </a:endParaRPr>
            </a:p>
          </p:txBody>
        </p:sp>
      </p:grpSp>
      <p:cxnSp>
        <p:nvCxnSpPr>
          <p:cNvPr id="66" name="Rett linje 65">
            <a:extLst>
              <a:ext uri="{FF2B5EF4-FFF2-40B4-BE49-F238E27FC236}">
                <a16:creationId xmlns:a16="http://schemas.microsoft.com/office/drawing/2014/main" id="{CE4AF0D3-76F3-070C-CD47-CAB06515D78B}"/>
              </a:ext>
            </a:extLst>
          </p:cNvPr>
          <p:cNvCxnSpPr>
            <a:cxnSpLocks/>
          </p:cNvCxnSpPr>
          <p:nvPr/>
        </p:nvCxnSpPr>
        <p:spPr>
          <a:xfrm>
            <a:off x="2366400" y="3437497"/>
            <a:ext cx="2294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Rett linje 67">
            <a:extLst>
              <a:ext uri="{FF2B5EF4-FFF2-40B4-BE49-F238E27FC236}">
                <a16:creationId xmlns:a16="http://schemas.microsoft.com/office/drawing/2014/main" id="{AEA15FCF-DCEF-B732-6C70-60587B8B20A4}"/>
              </a:ext>
            </a:extLst>
          </p:cNvPr>
          <p:cNvCxnSpPr>
            <a:cxnSpLocks/>
            <a:endCxn id="50" idx="2"/>
          </p:cNvCxnSpPr>
          <p:nvPr/>
        </p:nvCxnSpPr>
        <p:spPr>
          <a:xfrm flipV="1">
            <a:off x="7531200" y="3423871"/>
            <a:ext cx="2294400" cy="136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Rett linje 68">
            <a:extLst>
              <a:ext uri="{FF2B5EF4-FFF2-40B4-BE49-F238E27FC236}">
                <a16:creationId xmlns:a16="http://schemas.microsoft.com/office/drawing/2014/main" id="{3759A67E-203B-3DB0-6859-0751F1418121}"/>
              </a:ext>
            </a:extLst>
          </p:cNvPr>
          <p:cNvCxnSpPr>
            <a:cxnSpLocks/>
            <a:endCxn id="48" idx="2"/>
          </p:cNvCxnSpPr>
          <p:nvPr/>
        </p:nvCxnSpPr>
        <p:spPr>
          <a:xfrm>
            <a:off x="4948800" y="3437497"/>
            <a:ext cx="2294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Rett linje 71">
            <a:extLst>
              <a:ext uri="{FF2B5EF4-FFF2-40B4-BE49-F238E27FC236}">
                <a16:creationId xmlns:a16="http://schemas.microsoft.com/office/drawing/2014/main" id="{AFF1FAD5-B9B2-9C5A-211E-604D11BBBFB7}"/>
              </a:ext>
            </a:extLst>
          </p:cNvPr>
          <p:cNvCxnSpPr>
            <a:cxnSpLocks/>
          </p:cNvCxnSpPr>
          <p:nvPr/>
        </p:nvCxnSpPr>
        <p:spPr>
          <a:xfrm>
            <a:off x="10113600" y="3435039"/>
            <a:ext cx="188667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Rett pil 73">
            <a:extLst>
              <a:ext uri="{FF2B5EF4-FFF2-40B4-BE49-F238E27FC236}">
                <a16:creationId xmlns:a16="http://schemas.microsoft.com/office/drawing/2014/main" id="{5BA6B536-A396-D75B-B5B3-614709395032}"/>
              </a:ext>
            </a:extLst>
          </p:cNvPr>
          <p:cNvCxnSpPr>
            <a:stCxn id="8" idx="4"/>
            <a:endCxn id="15" idx="0"/>
          </p:cNvCxnSpPr>
          <p:nvPr/>
        </p:nvCxnSpPr>
        <p:spPr>
          <a:xfrm>
            <a:off x="2222400" y="3789000"/>
            <a:ext cx="0" cy="6928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Rett pil 75">
            <a:extLst>
              <a:ext uri="{FF2B5EF4-FFF2-40B4-BE49-F238E27FC236}">
                <a16:creationId xmlns:a16="http://schemas.microsoft.com/office/drawing/2014/main" id="{81A752F4-52B7-A80C-2126-4084CB8B325B}"/>
              </a:ext>
            </a:extLst>
          </p:cNvPr>
          <p:cNvCxnSpPr>
            <a:cxnSpLocks/>
            <a:stCxn id="47" idx="4"/>
            <a:endCxn id="37" idx="0"/>
          </p:cNvCxnSpPr>
          <p:nvPr/>
        </p:nvCxnSpPr>
        <p:spPr>
          <a:xfrm>
            <a:off x="4804800" y="3783871"/>
            <a:ext cx="1" cy="6903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Rett pil 78">
            <a:extLst>
              <a:ext uri="{FF2B5EF4-FFF2-40B4-BE49-F238E27FC236}">
                <a16:creationId xmlns:a16="http://schemas.microsoft.com/office/drawing/2014/main" id="{D3C3D426-28E6-19D0-F039-5CEEBEC6FDFC}"/>
              </a:ext>
            </a:extLst>
          </p:cNvPr>
          <p:cNvCxnSpPr>
            <a:stCxn id="49" idx="4"/>
            <a:endCxn id="41" idx="0"/>
          </p:cNvCxnSpPr>
          <p:nvPr/>
        </p:nvCxnSpPr>
        <p:spPr>
          <a:xfrm>
            <a:off x="7387200" y="3797497"/>
            <a:ext cx="0" cy="6843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Rett pil 80">
            <a:extLst>
              <a:ext uri="{FF2B5EF4-FFF2-40B4-BE49-F238E27FC236}">
                <a16:creationId xmlns:a16="http://schemas.microsoft.com/office/drawing/2014/main" id="{C5E39E65-CE8C-2B35-9D44-AF06315526C7}"/>
              </a:ext>
            </a:extLst>
          </p:cNvPr>
          <p:cNvCxnSpPr>
            <a:cxnSpLocks/>
            <a:stCxn id="51" idx="4"/>
            <a:endCxn id="45" idx="0"/>
          </p:cNvCxnSpPr>
          <p:nvPr/>
        </p:nvCxnSpPr>
        <p:spPr>
          <a:xfrm>
            <a:off x="9969600" y="3797497"/>
            <a:ext cx="0" cy="6944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378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34" grpId="0"/>
      <p:bldP spid="37" grpId="0" animBg="1"/>
      <p:bldP spid="39" grpId="0"/>
      <p:bldP spid="41" grpId="0" animBg="1"/>
      <p:bldP spid="43" grpId="0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vrundet rektangel 4">
            <a:extLst>
              <a:ext uri="{FF2B5EF4-FFF2-40B4-BE49-F238E27FC236}">
                <a16:creationId xmlns:a16="http://schemas.microsoft.com/office/drawing/2014/main" id="{04E4B18A-D7FB-0273-765C-821C144604DD}"/>
              </a:ext>
            </a:extLst>
          </p:cNvPr>
          <p:cNvSpPr/>
          <p:nvPr/>
        </p:nvSpPr>
        <p:spPr>
          <a:xfrm>
            <a:off x="634180" y="1068213"/>
            <a:ext cx="3600000" cy="5400000"/>
          </a:xfrm>
          <a:prstGeom prst="roundRect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6" name="Avrundet rektangel 5">
            <a:extLst>
              <a:ext uri="{FF2B5EF4-FFF2-40B4-BE49-F238E27FC236}">
                <a16:creationId xmlns:a16="http://schemas.microsoft.com/office/drawing/2014/main" id="{1A64B317-13BA-8923-4240-E03232405BD2}"/>
              </a:ext>
            </a:extLst>
          </p:cNvPr>
          <p:cNvSpPr/>
          <p:nvPr/>
        </p:nvSpPr>
        <p:spPr>
          <a:xfrm>
            <a:off x="7957822" y="1090336"/>
            <a:ext cx="3600000" cy="5400000"/>
          </a:xfrm>
          <a:prstGeom prst="roundRect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96F7FAD1-F827-E873-04A6-A99AAE328DCB}"/>
              </a:ext>
            </a:extLst>
          </p:cNvPr>
          <p:cNvSpPr txBox="1"/>
          <p:nvPr/>
        </p:nvSpPr>
        <p:spPr>
          <a:xfrm>
            <a:off x="4363064" y="389787"/>
            <a:ext cx="3465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LEVEALDERSJUSTERING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38D7548A-BEB0-C3BF-B7B2-14DAC80F1F8B}"/>
              </a:ext>
            </a:extLst>
          </p:cNvPr>
          <p:cNvSpPr txBox="1"/>
          <p:nvPr/>
        </p:nvSpPr>
        <p:spPr>
          <a:xfrm>
            <a:off x="929148" y="1445342"/>
            <a:ext cx="2993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MAMMA (F. 1965)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C45767D3-F624-84C3-F546-714926302E73}"/>
              </a:ext>
            </a:extLst>
          </p:cNvPr>
          <p:cNvSpPr txBox="1"/>
          <p:nvPr/>
        </p:nvSpPr>
        <p:spPr>
          <a:xfrm>
            <a:off x="8268929" y="1445342"/>
            <a:ext cx="2993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MEG (F. 1992)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293EAFBD-F1FF-4E9A-6FDD-65CE720EDD7F}"/>
              </a:ext>
            </a:extLst>
          </p:cNvPr>
          <p:cNvSpPr txBox="1"/>
          <p:nvPr/>
        </p:nvSpPr>
        <p:spPr>
          <a:xfrm>
            <a:off x="626108" y="2191803"/>
            <a:ext cx="36000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Årslønn: 	500.000 kr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Yrkesaktive år: 	40 år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Avgangsalder:	62 år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Delingstall: 	20,50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Årlig pensjon:	177.000 kr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57FC800D-569D-CE54-6763-DE000806089C}"/>
              </a:ext>
            </a:extLst>
          </p:cNvPr>
          <p:cNvSpPr txBox="1"/>
          <p:nvPr/>
        </p:nvSpPr>
        <p:spPr>
          <a:xfrm>
            <a:off x="7965889" y="2191803"/>
            <a:ext cx="36000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Årslønn: 	500.000 kr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Yrkesaktive år: 	40 år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Avgangsalder:	62 år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Delingstall: 	24,01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Årlig pensjon:	151.000 kr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43098F6-709D-7915-4737-4ECC0EFE7D64}"/>
              </a:ext>
            </a:extLst>
          </p:cNvPr>
          <p:cNvSpPr/>
          <p:nvPr/>
        </p:nvSpPr>
        <p:spPr>
          <a:xfrm>
            <a:off x="1075911" y="3718672"/>
            <a:ext cx="2700000" cy="2700000"/>
          </a:xfrm>
          <a:prstGeom prst="ellipse">
            <a:avLst/>
          </a:prstGeom>
          <a:blipFill dpi="0" rotWithShape="1">
            <a:blip r:embed="rId3"/>
            <a:srcRect/>
            <a:stretch>
              <a:fillRect l="-25000" r="-25000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8F9FB6FA-4A62-8845-E6D8-A4842DE224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774670"/>
              </p:ext>
            </p:extLst>
          </p:nvPr>
        </p:nvGraphicFramePr>
        <p:xfrm>
          <a:off x="4590969" y="1090336"/>
          <a:ext cx="2993923" cy="53778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TekstSylinder 15">
            <a:extLst>
              <a:ext uri="{FF2B5EF4-FFF2-40B4-BE49-F238E27FC236}">
                <a16:creationId xmlns:a16="http://schemas.microsoft.com/office/drawing/2014/main" id="{D3D24F1C-0347-EA4C-4738-AE605B443B49}"/>
              </a:ext>
            </a:extLst>
          </p:cNvPr>
          <p:cNvSpPr txBox="1"/>
          <p:nvPr/>
        </p:nvSpPr>
        <p:spPr>
          <a:xfrm rot="19921768">
            <a:off x="4050109" y="3117018"/>
            <a:ext cx="407564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b-NO" sz="2800" b="1" dirty="0"/>
              <a:t>26.000 kroner i forskjell!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9B6EBC5A-2AAD-16FE-85C6-B8AF77B48BEA}"/>
              </a:ext>
            </a:extLst>
          </p:cNvPr>
          <p:cNvSpPr/>
          <p:nvPr/>
        </p:nvSpPr>
        <p:spPr>
          <a:xfrm>
            <a:off x="8434116" y="3669131"/>
            <a:ext cx="2700000" cy="2700000"/>
          </a:xfrm>
          <a:prstGeom prst="ellipse">
            <a:avLst/>
          </a:prstGeom>
          <a:blipFill dpi="0" rotWithShape="1">
            <a:blip r:embed="rId5"/>
            <a:srcRect/>
            <a:stretch>
              <a:fillRect l="2406" t="-17372" r="-2406" b="-32666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5159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vrundet rektangel 4">
            <a:extLst>
              <a:ext uri="{FF2B5EF4-FFF2-40B4-BE49-F238E27FC236}">
                <a16:creationId xmlns:a16="http://schemas.microsoft.com/office/drawing/2014/main" id="{04E4B18A-D7FB-0273-765C-821C144604DD}"/>
              </a:ext>
            </a:extLst>
          </p:cNvPr>
          <p:cNvSpPr/>
          <p:nvPr/>
        </p:nvSpPr>
        <p:spPr>
          <a:xfrm>
            <a:off x="634180" y="1068213"/>
            <a:ext cx="3600000" cy="5400000"/>
          </a:xfrm>
          <a:prstGeom prst="roundRect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6" name="Avrundet rektangel 5">
            <a:extLst>
              <a:ext uri="{FF2B5EF4-FFF2-40B4-BE49-F238E27FC236}">
                <a16:creationId xmlns:a16="http://schemas.microsoft.com/office/drawing/2014/main" id="{1A64B317-13BA-8923-4240-E03232405BD2}"/>
              </a:ext>
            </a:extLst>
          </p:cNvPr>
          <p:cNvSpPr/>
          <p:nvPr/>
        </p:nvSpPr>
        <p:spPr>
          <a:xfrm>
            <a:off x="7957822" y="1090336"/>
            <a:ext cx="3600000" cy="5400000"/>
          </a:xfrm>
          <a:prstGeom prst="roundRect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96F7FAD1-F827-E873-04A6-A99AAE328DCB}"/>
              </a:ext>
            </a:extLst>
          </p:cNvPr>
          <p:cNvSpPr txBox="1"/>
          <p:nvPr/>
        </p:nvSpPr>
        <p:spPr>
          <a:xfrm>
            <a:off x="4363064" y="389787"/>
            <a:ext cx="3465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Avkorting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38D7548A-BEB0-C3BF-B7B2-14DAC80F1F8B}"/>
              </a:ext>
            </a:extLst>
          </p:cNvPr>
          <p:cNvSpPr txBox="1"/>
          <p:nvPr/>
        </p:nvSpPr>
        <p:spPr>
          <a:xfrm>
            <a:off x="929148" y="1445342"/>
            <a:ext cx="2993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Håkon (F. 1992)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C45767D3-F624-84C3-F546-714926302E73}"/>
              </a:ext>
            </a:extLst>
          </p:cNvPr>
          <p:cNvSpPr txBox="1"/>
          <p:nvPr/>
        </p:nvSpPr>
        <p:spPr>
          <a:xfrm>
            <a:off x="8268929" y="1445342"/>
            <a:ext cx="2993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MEG (F. 1992)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293EAFBD-F1FF-4E9A-6FDD-65CE720EDD7F}"/>
              </a:ext>
            </a:extLst>
          </p:cNvPr>
          <p:cNvSpPr txBox="1"/>
          <p:nvPr/>
        </p:nvSpPr>
        <p:spPr>
          <a:xfrm>
            <a:off x="626108" y="2191803"/>
            <a:ext cx="36000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Årslønn: 	500.000 kr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Yrkesaktive år: 	40 år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Avgangsalder:	67 år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Delingstall: 	19,94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Årlig pensjon:	182.000 kr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57FC800D-569D-CE54-6763-DE000806089C}"/>
              </a:ext>
            </a:extLst>
          </p:cNvPr>
          <p:cNvSpPr txBox="1"/>
          <p:nvPr/>
        </p:nvSpPr>
        <p:spPr>
          <a:xfrm>
            <a:off x="7965889" y="2191803"/>
            <a:ext cx="36000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Årslønn: 	500.000 kr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Yrkesaktive år: 	40 år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Avgangsalder:	62 år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Delingstall: 	24,01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Årlig pensjon:	151.000 kr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43098F6-709D-7915-4737-4ECC0EFE7D64}"/>
              </a:ext>
            </a:extLst>
          </p:cNvPr>
          <p:cNvSpPr/>
          <p:nvPr/>
        </p:nvSpPr>
        <p:spPr>
          <a:xfrm>
            <a:off x="1075911" y="3718672"/>
            <a:ext cx="2700000" cy="2700000"/>
          </a:xfrm>
          <a:prstGeom prst="ellipse">
            <a:avLst/>
          </a:prstGeom>
          <a:blipFill dpi="0" rotWithShape="1">
            <a:blip r:embed="rId3"/>
            <a:srcRect/>
            <a:stretch>
              <a:fillRect l="-25000" r="-25000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8F9FB6FA-4A62-8845-E6D8-A4842DE224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7147211"/>
              </p:ext>
            </p:extLst>
          </p:nvPr>
        </p:nvGraphicFramePr>
        <p:xfrm>
          <a:off x="4590969" y="1090336"/>
          <a:ext cx="2993923" cy="53778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TekstSylinder 15">
            <a:extLst>
              <a:ext uri="{FF2B5EF4-FFF2-40B4-BE49-F238E27FC236}">
                <a16:creationId xmlns:a16="http://schemas.microsoft.com/office/drawing/2014/main" id="{D3D24F1C-0347-EA4C-4738-AE605B443B49}"/>
              </a:ext>
            </a:extLst>
          </p:cNvPr>
          <p:cNvSpPr txBox="1"/>
          <p:nvPr/>
        </p:nvSpPr>
        <p:spPr>
          <a:xfrm rot="19921768">
            <a:off x="4050109" y="3117018"/>
            <a:ext cx="407564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b-NO" sz="2800" b="1" dirty="0"/>
              <a:t>31.000 kroner i forskjell!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9B6EBC5A-2AAD-16FE-85C6-B8AF77B48BEA}"/>
              </a:ext>
            </a:extLst>
          </p:cNvPr>
          <p:cNvSpPr/>
          <p:nvPr/>
        </p:nvSpPr>
        <p:spPr>
          <a:xfrm>
            <a:off x="8434116" y="3669131"/>
            <a:ext cx="2700000" cy="2700000"/>
          </a:xfrm>
          <a:prstGeom prst="ellipse">
            <a:avLst/>
          </a:prstGeom>
          <a:blipFill dpi="0" rotWithShape="1">
            <a:blip r:embed="rId5"/>
            <a:srcRect/>
            <a:stretch>
              <a:fillRect l="2406" t="-17372" r="-2406" b="-32666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6804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vrundet rektangel 4">
            <a:extLst>
              <a:ext uri="{FF2B5EF4-FFF2-40B4-BE49-F238E27FC236}">
                <a16:creationId xmlns:a16="http://schemas.microsoft.com/office/drawing/2014/main" id="{04E4B18A-D7FB-0273-765C-821C144604DD}"/>
              </a:ext>
            </a:extLst>
          </p:cNvPr>
          <p:cNvSpPr/>
          <p:nvPr/>
        </p:nvSpPr>
        <p:spPr>
          <a:xfrm>
            <a:off x="634180" y="1068213"/>
            <a:ext cx="3600000" cy="5400000"/>
          </a:xfrm>
          <a:prstGeom prst="roundRect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6" name="Avrundet rektangel 5">
            <a:extLst>
              <a:ext uri="{FF2B5EF4-FFF2-40B4-BE49-F238E27FC236}">
                <a16:creationId xmlns:a16="http://schemas.microsoft.com/office/drawing/2014/main" id="{1A64B317-13BA-8923-4240-E03232405BD2}"/>
              </a:ext>
            </a:extLst>
          </p:cNvPr>
          <p:cNvSpPr/>
          <p:nvPr/>
        </p:nvSpPr>
        <p:spPr>
          <a:xfrm>
            <a:off x="7957822" y="1090336"/>
            <a:ext cx="3600000" cy="5400000"/>
          </a:xfrm>
          <a:prstGeom prst="roundRect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96F7FAD1-F827-E873-04A6-A99AAE328DCB}"/>
              </a:ext>
            </a:extLst>
          </p:cNvPr>
          <p:cNvSpPr txBox="1"/>
          <p:nvPr/>
        </p:nvSpPr>
        <p:spPr>
          <a:xfrm>
            <a:off x="4363064" y="389787"/>
            <a:ext cx="3465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Avkorting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38D7548A-BEB0-C3BF-B7B2-14DAC80F1F8B}"/>
              </a:ext>
            </a:extLst>
          </p:cNvPr>
          <p:cNvSpPr txBox="1"/>
          <p:nvPr/>
        </p:nvSpPr>
        <p:spPr>
          <a:xfrm>
            <a:off x="929148" y="1445342"/>
            <a:ext cx="2993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Håkon (F. 1992)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C45767D3-F624-84C3-F546-714926302E73}"/>
              </a:ext>
            </a:extLst>
          </p:cNvPr>
          <p:cNvSpPr txBox="1"/>
          <p:nvPr/>
        </p:nvSpPr>
        <p:spPr>
          <a:xfrm>
            <a:off x="8268929" y="1445342"/>
            <a:ext cx="2993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MEG (F. 1992)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293EAFBD-F1FF-4E9A-6FDD-65CE720EDD7F}"/>
              </a:ext>
            </a:extLst>
          </p:cNvPr>
          <p:cNvSpPr txBox="1"/>
          <p:nvPr/>
        </p:nvSpPr>
        <p:spPr>
          <a:xfrm>
            <a:off x="626108" y="2191803"/>
            <a:ext cx="36000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Årslønn: 	500.000 kr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Yrkesaktive år: 	40 år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Avgangsalder:	67 år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Delingstall: 	19,94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Årlig pensjon:	182.000 kr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57FC800D-569D-CE54-6763-DE000806089C}"/>
              </a:ext>
            </a:extLst>
          </p:cNvPr>
          <p:cNvSpPr txBox="1"/>
          <p:nvPr/>
        </p:nvSpPr>
        <p:spPr>
          <a:xfrm>
            <a:off x="7965889" y="2191803"/>
            <a:ext cx="36000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Årslønn: 	500.000 kr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Yrkesaktive år: 	40 år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Avgangsalder:	62 år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Delingstall: 	24,01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Årlig pensjon:	151.000 kr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43098F6-709D-7915-4737-4ECC0EFE7D64}"/>
              </a:ext>
            </a:extLst>
          </p:cNvPr>
          <p:cNvSpPr/>
          <p:nvPr/>
        </p:nvSpPr>
        <p:spPr>
          <a:xfrm>
            <a:off x="1075911" y="3718672"/>
            <a:ext cx="2700000" cy="2700000"/>
          </a:xfrm>
          <a:prstGeom prst="ellipse">
            <a:avLst/>
          </a:prstGeom>
          <a:blipFill dpi="0" rotWithShape="1">
            <a:blip r:embed="rId3"/>
            <a:srcRect/>
            <a:stretch>
              <a:fillRect l="-25000" r="-25000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8F9FB6FA-4A62-8845-E6D8-A4842DE22417}"/>
              </a:ext>
            </a:extLst>
          </p:cNvPr>
          <p:cNvGraphicFramePr/>
          <p:nvPr/>
        </p:nvGraphicFramePr>
        <p:xfrm>
          <a:off x="4590969" y="1090336"/>
          <a:ext cx="2993923" cy="53778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TekstSylinder 15">
            <a:extLst>
              <a:ext uri="{FF2B5EF4-FFF2-40B4-BE49-F238E27FC236}">
                <a16:creationId xmlns:a16="http://schemas.microsoft.com/office/drawing/2014/main" id="{D3D24F1C-0347-EA4C-4738-AE605B443B49}"/>
              </a:ext>
            </a:extLst>
          </p:cNvPr>
          <p:cNvSpPr txBox="1"/>
          <p:nvPr/>
        </p:nvSpPr>
        <p:spPr>
          <a:xfrm rot="19921768">
            <a:off x="2159321" y="2970321"/>
            <a:ext cx="7857219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b-NO" sz="5400" b="1" dirty="0"/>
              <a:t>72.000 kroner i forskjell!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9B6EBC5A-2AAD-16FE-85C6-B8AF77B48BEA}"/>
              </a:ext>
            </a:extLst>
          </p:cNvPr>
          <p:cNvSpPr/>
          <p:nvPr/>
        </p:nvSpPr>
        <p:spPr>
          <a:xfrm>
            <a:off x="8434116" y="3669131"/>
            <a:ext cx="2700000" cy="2700000"/>
          </a:xfrm>
          <a:prstGeom prst="ellipse">
            <a:avLst/>
          </a:prstGeom>
          <a:blipFill dpi="0" rotWithShape="1">
            <a:blip r:embed="rId5"/>
            <a:srcRect/>
            <a:stretch>
              <a:fillRect l="2406" t="-17372" r="-2406" b="-32666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8061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F033758B-7722-2E0A-80D2-23F2DBEFD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302" y="1556766"/>
            <a:ext cx="7635394" cy="4625042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84599A54-2820-40F6-5589-358CB56F23C9}"/>
              </a:ext>
            </a:extLst>
          </p:cNvPr>
          <p:cNvSpPr txBox="1"/>
          <p:nvPr/>
        </p:nvSpPr>
        <p:spPr>
          <a:xfrm>
            <a:off x="2349909" y="359668"/>
            <a:ext cx="7492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Status i dag</a:t>
            </a:r>
          </a:p>
        </p:txBody>
      </p:sp>
    </p:spTree>
    <p:extLst>
      <p:ext uri="{BB962C8B-B14F-4D97-AF65-F5344CB8AC3E}">
        <p14:creationId xmlns:p14="http://schemas.microsoft.com/office/powerpoint/2010/main" val="2198271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A24AC83F-2EAD-133B-367A-BEAC2AC8C4BE}"/>
              </a:ext>
            </a:extLst>
          </p:cNvPr>
          <p:cNvCxnSpPr>
            <a:cxnSpLocks/>
            <a:endCxn id="7" idx="2"/>
          </p:cNvCxnSpPr>
          <p:nvPr/>
        </p:nvCxnSpPr>
        <p:spPr>
          <a:xfrm>
            <a:off x="191729" y="3429000"/>
            <a:ext cx="188667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DBD259C3-DA02-6FEB-0DBD-066757252CAB}"/>
              </a:ext>
            </a:extLst>
          </p:cNvPr>
          <p:cNvSpPr txBox="1"/>
          <p:nvPr/>
        </p:nvSpPr>
        <p:spPr>
          <a:xfrm>
            <a:off x="1" y="359668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Regjeringens forslag til endringer i pensjonssystemet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3F55745C-901A-95EC-DFF4-B36551C99978}"/>
              </a:ext>
            </a:extLst>
          </p:cNvPr>
          <p:cNvSpPr txBox="1"/>
          <p:nvPr/>
        </p:nvSpPr>
        <p:spPr>
          <a:xfrm>
            <a:off x="889348" y="1911824"/>
            <a:ext cx="266611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nb-NO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Økt pensjonsalder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A1AE7821-59D2-4E21-B504-6BFE09EF7823}"/>
              </a:ext>
            </a:extLst>
          </p:cNvPr>
          <p:cNvSpPr txBox="1"/>
          <p:nvPr/>
        </p:nvSpPr>
        <p:spPr>
          <a:xfrm>
            <a:off x="1074073" y="4481806"/>
            <a:ext cx="2296654" cy="2031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Nedre og øvre pensjonsalder økes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Ca. 1 år for hvert tiende år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75.000 flere uføre i 2060 og 118.000 flere i 2080</a:t>
            </a:r>
          </a:p>
        </p:txBody>
      </p:sp>
      <p:sp>
        <p:nvSpPr>
          <p:cNvPr id="34" name="TekstSylinder 33">
            <a:extLst>
              <a:ext uri="{FF2B5EF4-FFF2-40B4-BE49-F238E27FC236}">
                <a16:creationId xmlns:a16="http://schemas.microsoft.com/office/drawing/2014/main" id="{9A1FB3D3-624A-9B03-25C3-E168F0E41E92}"/>
              </a:ext>
            </a:extLst>
          </p:cNvPr>
          <p:cNvSpPr txBox="1"/>
          <p:nvPr/>
        </p:nvSpPr>
        <p:spPr>
          <a:xfrm>
            <a:off x="3679335" y="1911824"/>
            <a:ext cx="2755883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nb-NO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Skjerming av uføre</a:t>
            </a:r>
          </a:p>
        </p:txBody>
      </p:sp>
      <p:sp>
        <p:nvSpPr>
          <p:cNvPr id="37" name="TekstSylinder 36">
            <a:extLst>
              <a:ext uri="{FF2B5EF4-FFF2-40B4-BE49-F238E27FC236}">
                <a16:creationId xmlns:a16="http://schemas.microsoft.com/office/drawing/2014/main" id="{0F67DC18-0882-1B3A-5A2C-3A1E84A668E0}"/>
              </a:ext>
            </a:extLst>
          </p:cNvPr>
          <p:cNvSpPr txBox="1"/>
          <p:nvPr/>
        </p:nvSpPr>
        <p:spPr>
          <a:xfrm>
            <a:off x="3656474" y="4474253"/>
            <a:ext cx="2296654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Opptjening av pensjon fram til 65 år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Uttak fra normert pensjonsalder</a:t>
            </a:r>
          </a:p>
        </p:txBody>
      </p:sp>
      <p:sp>
        <p:nvSpPr>
          <p:cNvPr id="39" name="TekstSylinder 38">
            <a:extLst>
              <a:ext uri="{FF2B5EF4-FFF2-40B4-BE49-F238E27FC236}">
                <a16:creationId xmlns:a16="http://schemas.microsoft.com/office/drawing/2014/main" id="{A01EAF39-4045-5C47-3086-88081A02E799}"/>
              </a:ext>
            </a:extLst>
          </p:cNvPr>
          <p:cNvSpPr txBox="1"/>
          <p:nvPr/>
        </p:nvSpPr>
        <p:spPr>
          <a:xfrm>
            <a:off x="6559091" y="1911824"/>
            <a:ext cx="2286203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nb-NO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Garantipensjon</a:t>
            </a:r>
          </a:p>
        </p:txBody>
      </p:sp>
      <p:sp>
        <p:nvSpPr>
          <p:cNvPr id="41" name="TekstSylinder 40">
            <a:extLst>
              <a:ext uri="{FF2B5EF4-FFF2-40B4-BE49-F238E27FC236}">
                <a16:creationId xmlns:a16="http://schemas.microsoft.com/office/drawing/2014/main" id="{796AD4E8-E937-EF06-0518-69819741EACB}"/>
              </a:ext>
            </a:extLst>
          </p:cNvPr>
          <p:cNvSpPr txBox="1"/>
          <p:nvPr/>
        </p:nvSpPr>
        <p:spPr>
          <a:xfrm>
            <a:off x="6238873" y="4481806"/>
            <a:ext cx="2296654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30.000 kroner lavere enn minstepensjon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25 % av arbeidsføre og 35 % av uføre får lavere pensjon enn dagens minstepensjon </a:t>
            </a:r>
          </a:p>
        </p:txBody>
      </p:sp>
      <p:sp>
        <p:nvSpPr>
          <p:cNvPr id="43" name="TekstSylinder 42">
            <a:extLst>
              <a:ext uri="{FF2B5EF4-FFF2-40B4-BE49-F238E27FC236}">
                <a16:creationId xmlns:a16="http://schemas.microsoft.com/office/drawing/2014/main" id="{894237C1-B102-02B5-85F4-BFC57894E75D}"/>
              </a:ext>
            </a:extLst>
          </p:cNvPr>
          <p:cNvSpPr txBox="1"/>
          <p:nvPr/>
        </p:nvSpPr>
        <p:spPr>
          <a:xfrm>
            <a:off x="8969167" y="1911824"/>
            <a:ext cx="200086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nb-NO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Sliterordning</a:t>
            </a:r>
          </a:p>
        </p:txBody>
      </p:sp>
      <p:sp>
        <p:nvSpPr>
          <p:cNvPr id="45" name="TekstSylinder 44">
            <a:extLst>
              <a:ext uri="{FF2B5EF4-FFF2-40B4-BE49-F238E27FC236}">
                <a16:creationId xmlns:a16="http://schemas.microsoft.com/office/drawing/2014/main" id="{CFEC257E-FE4E-0BD1-D275-B25B536AC093}"/>
              </a:ext>
            </a:extLst>
          </p:cNvPr>
          <p:cNvSpPr txBox="1"/>
          <p:nvPr/>
        </p:nvSpPr>
        <p:spPr>
          <a:xfrm>
            <a:off x="8821273" y="4491910"/>
            <a:ext cx="2296654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0,25 G (30.000 kr) i årlig tillegg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Forutsetning at man når ny pensjonsalder</a:t>
            </a:r>
          </a:p>
        </p:txBody>
      </p:sp>
      <p:grpSp>
        <p:nvGrpSpPr>
          <p:cNvPr id="61" name="Gruppe 60">
            <a:extLst>
              <a:ext uri="{FF2B5EF4-FFF2-40B4-BE49-F238E27FC236}">
                <a16:creationId xmlns:a16="http://schemas.microsoft.com/office/drawing/2014/main" id="{B06A4551-E6E0-CA9C-BBAD-19F0302685D6}"/>
              </a:ext>
            </a:extLst>
          </p:cNvPr>
          <p:cNvGrpSpPr/>
          <p:nvPr/>
        </p:nvGrpSpPr>
        <p:grpSpPr>
          <a:xfrm>
            <a:off x="1862400" y="3069000"/>
            <a:ext cx="720000" cy="720000"/>
            <a:chOff x="1365561" y="3069000"/>
            <a:chExt cx="720000" cy="72000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</a:gradFill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35BAD2FF-CFDA-E946-65DB-302B84362D5A}"/>
                </a:ext>
              </a:extLst>
            </p:cNvPr>
            <p:cNvSpPr/>
            <p:nvPr/>
          </p:nvSpPr>
          <p:spPr>
            <a:xfrm>
              <a:off x="1581561" y="3285000"/>
              <a:ext cx="288000" cy="28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" name="Smultring 7">
              <a:extLst>
                <a:ext uri="{FF2B5EF4-FFF2-40B4-BE49-F238E27FC236}">
                  <a16:creationId xmlns:a16="http://schemas.microsoft.com/office/drawing/2014/main" id="{BB2464CE-43D0-6947-F682-5ED3F5CC45B7}"/>
                </a:ext>
              </a:extLst>
            </p:cNvPr>
            <p:cNvSpPr/>
            <p:nvPr/>
          </p:nvSpPr>
          <p:spPr>
            <a:xfrm>
              <a:off x="1365561" y="3069000"/>
              <a:ext cx="720000" cy="720000"/>
            </a:xfrm>
            <a:prstGeom prst="donut">
              <a:avLst>
                <a:gd name="adj" fmla="val 6233"/>
              </a:avLst>
            </a:prstGeom>
            <a:solidFill>
              <a:srgbClr val="92D150"/>
            </a:solidFill>
            <a:ln>
              <a:noFill/>
            </a:ln>
            <a:effectLst>
              <a:glow rad="63500">
                <a:schemeClr val="bg2">
                  <a:lumMod val="90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Gruppe 61">
            <a:extLst>
              <a:ext uri="{FF2B5EF4-FFF2-40B4-BE49-F238E27FC236}">
                <a16:creationId xmlns:a16="http://schemas.microsoft.com/office/drawing/2014/main" id="{F3D4909A-3507-5A58-9316-1BDA67667E9A}"/>
              </a:ext>
            </a:extLst>
          </p:cNvPr>
          <p:cNvGrpSpPr/>
          <p:nvPr/>
        </p:nvGrpSpPr>
        <p:grpSpPr>
          <a:xfrm>
            <a:off x="4444800" y="3063871"/>
            <a:ext cx="720000" cy="720000"/>
            <a:chOff x="4136764" y="3063871"/>
            <a:chExt cx="720000" cy="72000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</a:gradFill>
        </p:grpSpPr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440E82BE-2234-DEE8-1D2B-0F04237D3506}"/>
                </a:ext>
              </a:extLst>
            </p:cNvPr>
            <p:cNvSpPr/>
            <p:nvPr/>
          </p:nvSpPr>
          <p:spPr>
            <a:xfrm>
              <a:off x="4352764" y="3279871"/>
              <a:ext cx="288000" cy="28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7" name="Smultring 46">
              <a:extLst>
                <a:ext uri="{FF2B5EF4-FFF2-40B4-BE49-F238E27FC236}">
                  <a16:creationId xmlns:a16="http://schemas.microsoft.com/office/drawing/2014/main" id="{1F3838A4-39DD-A7B0-2B6A-8DFD0D999FB1}"/>
                </a:ext>
              </a:extLst>
            </p:cNvPr>
            <p:cNvSpPr/>
            <p:nvPr/>
          </p:nvSpPr>
          <p:spPr>
            <a:xfrm>
              <a:off x="4136764" y="3063871"/>
              <a:ext cx="720000" cy="720000"/>
            </a:xfrm>
            <a:prstGeom prst="donut">
              <a:avLst>
                <a:gd name="adj" fmla="val 6233"/>
              </a:avLst>
            </a:prstGeom>
            <a:solidFill>
              <a:srgbClr val="F0BBE2"/>
            </a:solidFill>
            <a:ln>
              <a:noFill/>
            </a:ln>
            <a:effectLst>
              <a:glow rad="63500">
                <a:schemeClr val="bg2">
                  <a:lumMod val="90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>
                <a:solidFill>
                  <a:schemeClr val="tx1"/>
                </a:solidFill>
              </a:endParaRPr>
            </a:p>
          </p:txBody>
        </p:sp>
      </p:grpSp>
      <p:grpSp>
        <p:nvGrpSpPr>
          <p:cNvPr id="63" name="Gruppe 62">
            <a:extLst>
              <a:ext uri="{FF2B5EF4-FFF2-40B4-BE49-F238E27FC236}">
                <a16:creationId xmlns:a16="http://schemas.microsoft.com/office/drawing/2014/main" id="{5C4AE516-F890-848B-C5B6-DFD240637DBD}"/>
              </a:ext>
            </a:extLst>
          </p:cNvPr>
          <p:cNvGrpSpPr/>
          <p:nvPr/>
        </p:nvGrpSpPr>
        <p:grpSpPr>
          <a:xfrm>
            <a:off x="7027200" y="3077497"/>
            <a:ext cx="720000" cy="720000"/>
            <a:chOff x="7148982" y="3077497"/>
            <a:chExt cx="720000" cy="72000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</a:gradFill>
        </p:grpSpPr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2F570AEB-B16D-3BC5-66A8-4233C562446F}"/>
                </a:ext>
              </a:extLst>
            </p:cNvPr>
            <p:cNvSpPr/>
            <p:nvPr/>
          </p:nvSpPr>
          <p:spPr>
            <a:xfrm>
              <a:off x="7364982" y="3293497"/>
              <a:ext cx="288000" cy="28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9" name="Smultring 48">
              <a:extLst>
                <a:ext uri="{FF2B5EF4-FFF2-40B4-BE49-F238E27FC236}">
                  <a16:creationId xmlns:a16="http://schemas.microsoft.com/office/drawing/2014/main" id="{F4D7A881-FD0C-CC71-1E2D-EE94CC3CC4E8}"/>
                </a:ext>
              </a:extLst>
            </p:cNvPr>
            <p:cNvSpPr/>
            <p:nvPr/>
          </p:nvSpPr>
          <p:spPr>
            <a:xfrm>
              <a:off x="7148982" y="3077497"/>
              <a:ext cx="720000" cy="720000"/>
            </a:xfrm>
            <a:prstGeom prst="donut">
              <a:avLst>
                <a:gd name="adj" fmla="val 6233"/>
              </a:avLst>
            </a:prstGeom>
            <a:solidFill>
              <a:srgbClr val="E8E875"/>
            </a:solidFill>
            <a:ln>
              <a:noFill/>
            </a:ln>
            <a:effectLst>
              <a:glow rad="63500">
                <a:schemeClr val="bg2">
                  <a:lumMod val="90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>
                <a:solidFill>
                  <a:schemeClr val="tx1"/>
                </a:solidFill>
              </a:endParaRPr>
            </a:p>
          </p:txBody>
        </p:sp>
      </p:grpSp>
      <p:grpSp>
        <p:nvGrpSpPr>
          <p:cNvPr id="64" name="Gruppe 63">
            <a:extLst>
              <a:ext uri="{FF2B5EF4-FFF2-40B4-BE49-F238E27FC236}">
                <a16:creationId xmlns:a16="http://schemas.microsoft.com/office/drawing/2014/main" id="{A6D3E82C-E1BE-BB6C-17BB-661E340ED9DB}"/>
              </a:ext>
            </a:extLst>
          </p:cNvPr>
          <p:cNvGrpSpPr/>
          <p:nvPr/>
        </p:nvGrpSpPr>
        <p:grpSpPr>
          <a:xfrm>
            <a:off x="9609600" y="3077497"/>
            <a:ext cx="720000" cy="720000"/>
            <a:chOff x="10162258" y="3077497"/>
            <a:chExt cx="720000" cy="72000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</a:gradFill>
        </p:grpSpPr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F4B05357-85C1-1709-4E72-AEF5D1AFF98A}"/>
                </a:ext>
              </a:extLst>
            </p:cNvPr>
            <p:cNvSpPr/>
            <p:nvPr/>
          </p:nvSpPr>
          <p:spPr>
            <a:xfrm>
              <a:off x="10378258" y="3279871"/>
              <a:ext cx="288000" cy="28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1" name="Smultring 50">
              <a:extLst>
                <a:ext uri="{FF2B5EF4-FFF2-40B4-BE49-F238E27FC236}">
                  <a16:creationId xmlns:a16="http://schemas.microsoft.com/office/drawing/2014/main" id="{29227E6C-CA5A-635F-64E0-EAEF5BF87C75}"/>
                </a:ext>
              </a:extLst>
            </p:cNvPr>
            <p:cNvSpPr/>
            <p:nvPr/>
          </p:nvSpPr>
          <p:spPr>
            <a:xfrm>
              <a:off x="10162258" y="3077497"/>
              <a:ext cx="720000" cy="720000"/>
            </a:xfrm>
            <a:prstGeom prst="donut">
              <a:avLst>
                <a:gd name="adj" fmla="val 6233"/>
              </a:avLst>
            </a:prstGeom>
            <a:solidFill>
              <a:srgbClr val="145F82"/>
            </a:solidFill>
            <a:ln>
              <a:noFill/>
            </a:ln>
            <a:effectLst>
              <a:glow rad="63500">
                <a:schemeClr val="bg2">
                  <a:lumMod val="90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>
                <a:solidFill>
                  <a:schemeClr val="tx1"/>
                </a:solidFill>
              </a:endParaRPr>
            </a:p>
          </p:txBody>
        </p:sp>
      </p:grpSp>
      <p:cxnSp>
        <p:nvCxnSpPr>
          <p:cNvPr id="66" name="Rett linje 65">
            <a:extLst>
              <a:ext uri="{FF2B5EF4-FFF2-40B4-BE49-F238E27FC236}">
                <a16:creationId xmlns:a16="http://schemas.microsoft.com/office/drawing/2014/main" id="{CE4AF0D3-76F3-070C-CD47-CAB06515D78B}"/>
              </a:ext>
            </a:extLst>
          </p:cNvPr>
          <p:cNvCxnSpPr>
            <a:cxnSpLocks/>
          </p:cNvCxnSpPr>
          <p:nvPr/>
        </p:nvCxnSpPr>
        <p:spPr>
          <a:xfrm>
            <a:off x="2366400" y="3437497"/>
            <a:ext cx="2294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Rett linje 67">
            <a:extLst>
              <a:ext uri="{FF2B5EF4-FFF2-40B4-BE49-F238E27FC236}">
                <a16:creationId xmlns:a16="http://schemas.microsoft.com/office/drawing/2014/main" id="{AEA15FCF-DCEF-B732-6C70-60587B8B20A4}"/>
              </a:ext>
            </a:extLst>
          </p:cNvPr>
          <p:cNvCxnSpPr>
            <a:cxnSpLocks/>
            <a:endCxn id="50" idx="2"/>
          </p:cNvCxnSpPr>
          <p:nvPr/>
        </p:nvCxnSpPr>
        <p:spPr>
          <a:xfrm flipV="1">
            <a:off x="7531200" y="3423871"/>
            <a:ext cx="2294400" cy="136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Rett linje 68">
            <a:extLst>
              <a:ext uri="{FF2B5EF4-FFF2-40B4-BE49-F238E27FC236}">
                <a16:creationId xmlns:a16="http://schemas.microsoft.com/office/drawing/2014/main" id="{3759A67E-203B-3DB0-6859-0751F1418121}"/>
              </a:ext>
            </a:extLst>
          </p:cNvPr>
          <p:cNvCxnSpPr>
            <a:cxnSpLocks/>
            <a:endCxn id="48" idx="2"/>
          </p:cNvCxnSpPr>
          <p:nvPr/>
        </p:nvCxnSpPr>
        <p:spPr>
          <a:xfrm>
            <a:off x="4948800" y="3437497"/>
            <a:ext cx="2294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Rett linje 71">
            <a:extLst>
              <a:ext uri="{FF2B5EF4-FFF2-40B4-BE49-F238E27FC236}">
                <a16:creationId xmlns:a16="http://schemas.microsoft.com/office/drawing/2014/main" id="{AFF1FAD5-B9B2-9C5A-211E-604D11BBBFB7}"/>
              </a:ext>
            </a:extLst>
          </p:cNvPr>
          <p:cNvCxnSpPr>
            <a:cxnSpLocks/>
          </p:cNvCxnSpPr>
          <p:nvPr/>
        </p:nvCxnSpPr>
        <p:spPr>
          <a:xfrm>
            <a:off x="10113600" y="3435039"/>
            <a:ext cx="188667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Rett pil 73">
            <a:extLst>
              <a:ext uri="{FF2B5EF4-FFF2-40B4-BE49-F238E27FC236}">
                <a16:creationId xmlns:a16="http://schemas.microsoft.com/office/drawing/2014/main" id="{5BA6B536-A396-D75B-B5B3-614709395032}"/>
              </a:ext>
            </a:extLst>
          </p:cNvPr>
          <p:cNvCxnSpPr>
            <a:stCxn id="8" idx="4"/>
            <a:endCxn id="15" idx="0"/>
          </p:cNvCxnSpPr>
          <p:nvPr/>
        </p:nvCxnSpPr>
        <p:spPr>
          <a:xfrm>
            <a:off x="2222400" y="3789000"/>
            <a:ext cx="0" cy="6928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Rett pil 75">
            <a:extLst>
              <a:ext uri="{FF2B5EF4-FFF2-40B4-BE49-F238E27FC236}">
                <a16:creationId xmlns:a16="http://schemas.microsoft.com/office/drawing/2014/main" id="{81A752F4-52B7-A80C-2126-4084CB8B325B}"/>
              </a:ext>
            </a:extLst>
          </p:cNvPr>
          <p:cNvCxnSpPr>
            <a:cxnSpLocks/>
            <a:stCxn id="47" idx="4"/>
            <a:endCxn id="37" idx="0"/>
          </p:cNvCxnSpPr>
          <p:nvPr/>
        </p:nvCxnSpPr>
        <p:spPr>
          <a:xfrm>
            <a:off x="4804800" y="3783871"/>
            <a:ext cx="1" cy="6903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Rett pil 78">
            <a:extLst>
              <a:ext uri="{FF2B5EF4-FFF2-40B4-BE49-F238E27FC236}">
                <a16:creationId xmlns:a16="http://schemas.microsoft.com/office/drawing/2014/main" id="{D3C3D426-28E6-19D0-F039-5CEEBEC6FDFC}"/>
              </a:ext>
            </a:extLst>
          </p:cNvPr>
          <p:cNvCxnSpPr>
            <a:stCxn id="49" idx="4"/>
            <a:endCxn id="41" idx="0"/>
          </p:cNvCxnSpPr>
          <p:nvPr/>
        </p:nvCxnSpPr>
        <p:spPr>
          <a:xfrm>
            <a:off x="7387200" y="3797497"/>
            <a:ext cx="0" cy="6843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Rett pil 80">
            <a:extLst>
              <a:ext uri="{FF2B5EF4-FFF2-40B4-BE49-F238E27FC236}">
                <a16:creationId xmlns:a16="http://schemas.microsoft.com/office/drawing/2014/main" id="{C5E39E65-CE8C-2B35-9D44-AF06315526C7}"/>
              </a:ext>
            </a:extLst>
          </p:cNvPr>
          <p:cNvCxnSpPr>
            <a:cxnSpLocks/>
            <a:stCxn id="51" idx="4"/>
            <a:endCxn id="45" idx="0"/>
          </p:cNvCxnSpPr>
          <p:nvPr/>
        </p:nvCxnSpPr>
        <p:spPr>
          <a:xfrm>
            <a:off x="9969600" y="3797497"/>
            <a:ext cx="0" cy="6944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706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34" grpId="0"/>
      <p:bldP spid="37" grpId="0" animBg="1"/>
      <p:bldP spid="39" grpId="0"/>
      <p:bldP spid="41" grpId="0" animBg="1"/>
      <p:bldP spid="43" grpId="0"/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CBA01134-C484-2BF6-8A0E-2E820A3D9F8B}"/>
              </a:ext>
            </a:extLst>
          </p:cNvPr>
          <p:cNvSpPr txBox="1"/>
          <p:nvPr/>
        </p:nvSpPr>
        <p:spPr>
          <a:xfrm>
            <a:off x="3720991" y="2921168"/>
            <a:ext cx="47500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60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Takk for meg!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E8B08CEA-59BF-4CDF-A732-98BBF4DD77D3}"/>
              </a:ext>
            </a:extLst>
          </p:cNvPr>
          <p:cNvSpPr txBox="1"/>
          <p:nvPr/>
        </p:nvSpPr>
        <p:spPr>
          <a:xfrm>
            <a:off x="528637" y="5584626"/>
            <a:ext cx="77295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i="1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Castellar" panose="020F0502020204030204" pitchFamily="34" charset="0"/>
              </a:rPr>
              <a:t>Erik J. Jørgensen </a:t>
            </a:r>
          </a:p>
          <a:p>
            <a:r>
              <a:rPr lang="nb-NO" i="1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Castellar" panose="020F0502020204030204" pitchFamily="34" charset="0"/>
              </a:rPr>
              <a:t>post@erikjoer.no</a:t>
            </a:r>
          </a:p>
          <a:p>
            <a:r>
              <a:rPr lang="nb-NO" i="1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Castellar" panose="020F0502020204030204" pitchFamily="34" charset="0"/>
              </a:rPr>
              <a:t>http://erikjoer.no</a:t>
            </a:r>
          </a:p>
        </p:txBody>
      </p:sp>
    </p:spTree>
    <p:extLst>
      <p:ext uri="{BB962C8B-B14F-4D97-AF65-F5344CB8AC3E}">
        <p14:creationId xmlns:p14="http://schemas.microsoft.com/office/powerpoint/2010/main" val="2624687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tekst, avis, Menneskeansikt, Flygeblad&#10;&#10;Automatisk generert beskrivelse">
            <a:extLst>
              <a:ext uri="{FF2B5EF4-FFF2-40B4-BE49-F238E27FC236}">
                <a16:creationId xmlns:a16="http://schemas.microsoft.com/office/drawing/2014/main" id="{4725D7E5-6CCA-E61C-5251-0C371E4E61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284" r="-1" b="16218"/>
          <a:stretch/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12" name="Bilde 11" descr="Et bilde som inneholder tekst, Menneskeansikt, avis, Nyheter&#10;&#10;Automatisk generert beskrivelse">
            <a:extLst>
              <a:ext uri="{FF2B5EF4-FFF2-40B4-BE49-F238E27FC236}">
                <a16:creationId xmlns:a16="http://schemas.microsoft.com/office/drawing/2014/main" id="{99396216-D085-FE71-179C-A9AC557B9F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20" r="2" b="2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10" name="Bilde 9" descr="Et bilde som inneholder tekst, Menneskeansikt, Flygeblad, tabloid&#10;&#10;Automatisk generert beskrivelse">
            <a:extLst>
              <a:ext uri="{FF2B5EF4-FFF2-40B4-BE49-F238E27FC236}">
                <a16:creationId xmlns:a16="http://schemas.microsoft.com/office/drawing/2014/main" id="{33D79E6B-76F5-FF75-43B8-2A8DCC0F6E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625" b="16616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6" name="Bilde 5" descr="Et bilde som inneholder tekst, avis, Flygeblad, Nyheter&#10;&#10;Automatisk generert beskrivelse">
            <a:extLst>
              <a:ext uri="{FF2B5EF4-FFF2-40B4-BE49-F238E27FC236}">
                <a16:creationId xmlns:a16="http://schemas.microsoft.com/office/drawing/2014/main" id="{E1B2AC7A-1569-BFA6-25C7-801B378CF4F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135" r="1" b="33064"/>
          <a:stretch/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8" name="Bilde 7" descr="Et bilde som inneholder avis, tekst, mann, Menneskeansikt&#10;&#10;Automatisk generert beskrivelse">
            <a:extLst>
              <a:ext uri="{FF2B5EF4-FFF2-40B4-BE49-F238E27FC236}">
                <a16:creationId xmlns:a16="http://schemas.microsoft.com/office/drawing/2014/main" id="{495EA5F3-685F-E824-CACE-CB4760FAFD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92" r="4395" b="5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321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64FDEDDE-A1B2-39B4-058D-8F02EAE37A2E}"/>
              </a:ext>
            </a:extLst>
          </p:cNvPr>
          <p:cNvSpPr/>
          <p:nvPr/>
        </p:nvSpPr>
        <p:spPr>
          <a:xfrm>
            <a:off x="6636775" y="888242"/>
            <a:ext cx="5192826" cy="5081516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242825A1-9800-CB76-C3A0-FE027664C7FE}"/>
              </a:ext>
            </a:extLst>
          </p:cNvPr>
          <p:cNvSpPr txBox="1"/>
          <p:nvPr/>
        </p:nvSpPr>
        <p:spPr>
          <a:xfrm>
            <a:off x="221226" y="888242"/>
            <a:ext cx="6415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Hvorfor pensjonsreform?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9178385E-AA3D-1662-53D9-6C99EC3EB993}"/>
              </a:ext>
            </a:extLst>
          </p:cNvPr>
          <p:cNvSpPr txBox="1"/>
          <p:nvPr/>
        </p:nvSpPr>
        <p:spPr>
          <a:xfrm>
            <a:off x="221226" y="2810450"/>
            <a:ext cx="62828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Vi lever lengre, derfor må vi jobbe lengre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Flere yrkesaktive pr. pensjonist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Inntektene til oljefondet vil gå ned samtidig som utgiftene til alderspensjon vil gå opp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1CBE0D33-D5BC-A9E7-1B2B-DE877F2AE1DA}"/>
              </a:ext>
            </a:extLst>
          </p:cNvPr>
          <p:cNvSpPr txBox="1"/>
          <p:nvPr/>
        </p:nvSpPr>
        <p:spPr>
          <a:xfrm>
            <a:off x="221226" y="4492430"/>
            <a:ext cx="62828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Vi har levd lengre i over 200 år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«Forsørgelsesbyrden» reduseres også med færre barn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Produktivitetsveksten i samfunnet fortsetter å øke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Ingen naturlig sammenheng mellom oljefondet og alderspensjon. I forhold til BNP er økningene til alderspensjon minimale</a:t>
            </a:r>
          </a:p>
        </p:txBody>
      </p:sp>
    </p:spTree>
    <p:extLst>
      <p:ext uri="{BB962C8B-B14F-4D97-AF65-F5344CB8AC3E}">
        <p14:creationId xmlns:p14="http://schemas.microsoft.com/office/powerpoint/2010/main" val="258641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64FDEDDE-A1B2-39B4-058D-8F02EAE37A2E}"/>
              </a:ext>
            </a:extLst>
          </p:cNvPr>
          <p:cNvSpPr/>
          <p:nvPr/>
        </p:nvSpPr>
        <p:spPr>
          <a:xfrm>
            <a:off x="6636775" y="888242"/>
            <a:ext cx="5192826" cy="5081516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242825A1-9800-CB76-C3A0-FE027664C7FE}"/>
              </a:ext>
            </a:extLst>
          </p:cNvPr>
          <p:cNvSpPr txBox="1"/>
          <p:nvPr/>
        </p:nvSpPr>
        <p:spPr>
          <a:xfrm>
            <a:off x="221226" y="888239"/>
            <a:ext cx="6415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Hvorfor pensjonsreform?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9178385E-AA3D-1662-53D9-6C99EC3EB993}"/>
              </a:ext>
            </a:extLst>
          </p:cNvPr>
          <p:cNvSpPr txBox="1"/>
          <p:nvPr/>
        </p:nvSpPr>
        <p:spPr>
          <a:xfrm>
            <a:off x="221226" y="2810450"/>
            <a:ext cx="62828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Vi lever lengre, derfor må vi jobbe lengre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Flere yrkesaktive pr. pensjonist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Inntektene til oljefondet vil gå ned samtidig som utgiftene til alderspensjon vil gå opp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1CBE0D33-D5BC-A9E7-1B2B-DE877F2AE1DA}"/>
              </a:ext>
            </a:extLst>
          </p:cNvPr>
          <p:cNvSpPr txBox="1"/>
          <p:nvPr/>
        </p:nvSpPr>
        <p:spPr>
          <a:xfrm>
            <a:off x="221226" y="4492430"/>
            <a:ext cx="62828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Vi har levd lengre i over 200 år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«Forsørgelsesbyrden» reduseres også med færre barn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Produktivitetsveksten i samfunnet fortsetter å øke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Ingen naturlig sammenheng mellom oljefondet og alderspensjon. I forhold til BNP er økningene til alderspensjon minimale</a:t>
            </a:r>
          </a:p>
        </p:txBody>
      </p:sp>
      <p:grpSp>
        <p:nvGrpSpPr>
          <p:cNvPr id="9" name="Gruppe 8">
            <a:extLst>
              <a:ext uri="{FF2B5EF4-FFF2-40B4-BE49-F238E27FC236}">
                <a16:creationId xmlns:a16="http://schemas.microsoft.com/office/drawing/2014/main" id="{E256EF4C-D9C1-EE0F-7376-662DB27CBFAC}"/>
              </a:ext>
            </a:extLst>
          </p:cNvPr>
          <p:cNvGrpSpPr/>
          <p:nvPr/>
        </p:nvGrpSpPr>
        <p:grpSpPr>
          <a:xfrm>
            <a:off x="6636774" y="888241"/>
            <a:ext cx="5192825" cy="5081515"/>
            <a:chOff x="4020784" y="1613291"/>
            <a:chExt cx="4318090" cy="3992966"/>
          </a:xfrm>
        </p:grpSpPr>
        <p:pic>
          <p:nvPicPr>
            <p:cNvPr id="10" name="Bilde 9">
              <a:extLst>
                <a:ext uri="{FF2B5EF4-FFF2-40B4-BE49-F238E27FC236}">
                  <a16:creationId xmlns:a16="http://schemas.microsoft.com/office/drawing/2014/main" id="{9B648375-DAFF-7B1C-D75C-4D369594B6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025" r="29806" b="7781"/>
            <a:stretch/>
          </p:blipFill>
          <p:spPr>
            <a:xfrm>
              <a:off x="4020784" y="1613291"/>
              <a:ext cx="4318090" cy="3992966"/>
            </a:xfrm>
            <a:prstGeom prst="rect">
              <a:avLst/>
            </a:prstGeom>
            <a:ln>
              <a:solidFill>
                <a:schemeClr val="accent1">
                  <a:shade val="15000"/>
                </a:schemeClr>
              </a:solidFill>
            </a:ln>
          </p:spPr>
        </p:pic>
        <p:pic>
          <p:nvPicPr>
            <p:cNvPr id="11" name="Bilde 10">
              <a:extLst>
                <a:ext uri="{FF2B5EF4-FFF2-40B4-BE49-F238E27FC236}">
                  <a16:creationId xmlns:a16="http://schemas.microsoft.com/office/drawing/2014/main" id="{4DC765F3-7E73-CC5E-1956-097E08B34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0475" y="4806801"/>
              <a:ext cx="658709" cy="588721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062859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Ulike størrelser på piggybanks i pastell farger">
            <a:extLst>
              <a:ext uri="{FF2B5EF4-FFF2-40B4-BE49-F238E27FC236}">
                <a16:creationId xmlns:a16="http://schemas.microsoft.com/office/drawing/2014/main" id="{3A4A6119-F5CB-8771-58D7-55D4B0E81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829" y="1872033"/>
            <a:ext cx="5862339" cy="3908226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18ECC7E0-C10C-B581-336E-CAF58F81B96F}"/>
              </a:ext>
            </a:extLst>
          </p:cNvPr>
          <p:cNvSpPr txBox="1"/>
          <p:nvPr/>
        </p:nvSpPr>
        <p:spPr>
          <a:xfrm>
            <a:off x="3499774" y="369855"/>
            <a:ext cx="51924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0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Pensjonssystemet vårt</a:t>
            </a:r>
          </a:p>
        </p:txBody>
      </p:sp>
    </p:spTree>
    <p:extLst>
      <p:ext uri="{BB962C8B-B14F-4D97-AF65-F5344CB8AC3E}">
        <p14:creationId xmlns:p14="http://schemas.microsoft.com/office/powerpoint/2010/main" val="1947951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9512DFA9-BEB1-8F0C-771A-FF3F3C6837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6258153"/>
              </p:ext>
            </p:extLst>
          </p:nvPr>
        </p:nvGraphicFramePr>
        <p:xfrm>
          <a:off x="3921369" y="0"/>
          <a:ext cx="8270631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7" name="Gruppe 16">
            <a:extLst>
              <a:ext uri="{FF2B5EF4-FFF2-40B4-BE49-F238E27FC236}">
                <a16:creationId xmlns:a16="http://schemas.microsoft.com/office/drawing/2014/main" id="{0FC488ED-8310-8DBC-6C5F-AB6DF0D885EC}"/>
              </a:ext>
            </a:extLst>
          </p:cNvPr>
          <p:cNvGrpSpPr/>
          <p:nvPr/>
        </p:nvGrpSpPr>
        <p:grpSpPr>
          <a:xfrm>
            <a:off x="0" y="369277"/>
            <a:ext cx="6559062" cy="6858000"/>
            <a:chOff x="0" y="369277"/>
            <a:chExt cx="6559062" cy="6858000"/>
          </a:xfrm>
        </p:grpSpPr>
        <p:sp>
          <p:nvSpPr>
            <p:cNvPr id="13" name="TekstSylinder 12">
              <a:extLst>
                <a:ext uri="{FF2B5EF4-FFF2-40B4-BE49-F238E27FC236}">
                  <a16:creationId xmlns:a16="http://schemas.microsoft.com/office/drawing/2014/main" id="{838F5141-AC47-BF34-632F-BBB6E3B38B69}"/>
                </a:ext>
              </a:extLst>
            </p:cNvPr>
            <p:cNvSpPr txBox="1"/>
            <p:nvPr/>
          </p:nvSpPr>
          <p:spPr>
            <a:xfrm>
              <a:off x="404446" y="369277"/>
              <a:ext cx="61546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4000" b="1" dirty="0">
                  <a:latin typeface="Source Sans Pro SemiBold" panose="020B0503030403020204" pitchFamily="34" charset="0"/>
                  <a:ea typeface="Source Sans Pro SemiBold" panose="020B0503030403020204" pitchFamily="34" charset="0"/>
                </a:rPr>
                <a:t>Folketrygden</a:t>
              </a:r>
            </a:p>
          </p:txBody>
        </p:sp>
        <p:pic>
          <p:nvPicPr>
            <p:cNvPr id="15" name="Grafikk 14" descr="Sparegris kontur">
              <a:extLst>
                <a:ext uri="{FF2B5EF4-FFF2-40B4-BE49-F238E27FC236}">
                  <a16:creationId xmlns:a16="http://schemas.microsoft.com/office/drawing/2014/main" id="{9CCEBCDA-A606-687D-309B-8727DC4BD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0" y="2549769"/>
              <a:ext cx="4677508" cy="4677508"/>
            </a:xfrm>
            <a:prstGeom prst="rect">
              <a:avLst/>
            </a:prstGeom>
          </p:spPr>
        </p:pic>
        <p:sp>
          <p:nvSpPr>
            <p:cNvPr id="16" name="TekstSylinder 15">
              <a:extLst>
                <a:ext uri="{FF2B5EF4-FFF2-40B4-BE49-F238E27FC236}">
                  <a16:creationId xmlns:a16="http://schemas.microsoft.com/office/drawing/2014/main" id="{2C1CDC49-60D2-109B-1C31-C56BE6582AE8}"/>
                </a:ext>
              </a:extLst>
            </p:cNvPr>
            <p:cNvSpPr txBox="1"/>
            <p:nvPr/>
          </p:nvSpPr>
          <p:spPr>
            <a:xfrm>
              <a:off x="404446" y="1336092"/>
              <a:ext cx="3626251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dirty="0">
                  <a:latin typeface="Source Sans Pro Light" panose="020B0403030403020204" pitchFamily="34" charset="0"/>
                  <a:ea typeface="Source Sans Pro Light" panose="020B0403030403020204" pitchFamily="34" charset="0"/>
                </a:rPr>
                <a:t>Staten sparer 18,1 % av din inntekt til din pensjon (13 – 75 år)</a:t>
              </a:r>
            </a:p>
            <a:p>
              <a:endPara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endParaRPr>
            </a:p>
            <a:p>
              <a:r>
                <a:rPr lang="nb-NO" dirty="0">
                  <a:latin typeface="Source Sans Pro Light" panose="020B0403030403020204" pitchFamily="34" charset="0"/>
                  <a:ea typeface="Source Sans Pro Light" panose="020B0403030403020204" pitchFamily="34" charset="0"/>
                </a:rPr>
                <a:t>Pensjonsopptjeningen fordeles på antall år det er forventet at du har igjen å leve når du starter uttak (delingstall)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6546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Sylinder 12">
            <a:extLst>
              <a:ext uri="{FF2B5EF4-FFF2-40B4-BE49-F238E27FC236}">
                <a16:creationId xmlns:a16="http://schemas.microsoft.com/office/drawing/2014/main" id="{838F5141-AC47-BF34-632F-BBB6E3B38B69}"/>
              </a:ext>
            </a:extLst>
          </p:cNvPr>
          <p:cNvSpPr txBox="1"/>
          <p:nvPr/>
        </p:nvSpPr>
        <p:spPr>
          <a:xfrm>
            <a:off x="404446" y="369277"/>
            <a:ext cx="615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Tjenestepensjon og AFP</a:t>
            </a:r>
          </a:p>
        </p:txBody>
      </p:sp>
      <p:pic>
        <p:nvPicPr>
          <p:cNvPr id="15" name="Grafikk 14" descr="Sparegris kontur">
            <a:extLst>
              <a:ext uri="{FF2B5EF4-FFF2-40B4-BE49-F238E27FC236}">
                <a16:creationId xmlns:a16="http://schemas.microsoft.com/office/drawing/2014/main" id="{9CCEBCDA-A606-687D-309B-8727DC4BD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1332" y="3429000"/>
            <a:ext cx="3112477" cy="3112477"/>
          </a:xfrm>
          <a:prstGeom prst="rect">
            <a:avLst/>
          </a:prstGeom>
        </p:spPr>
      </p:pic>
      <p:sp>
        <p:nvSpPr>
          <p:cNvPr id="16" name="TekstSylinder 15">
            <a:extLst>
              <a:ext uri="{FF2B5EF4-FFF2-40B4-BE49-F238E27FC236}">
                <a16:creationId xmlns:a16="http://schemas.microsoft.com/office/drawing/2014/main" id="{2C1CDC49-60D2-109B-1C31-C56BE6582AE8}"/>
              </a:ext>
            </a:extLst>
          </p:cNvPr>
          <p:cNvSpPr txBox="1"/>
          <p:nvPr/>
        </p:nvSpPr>
        <p:spPr>
          <a:xfrm>
            <a:off x="404446" y="1336092"/>
            <a:ext cx="36262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Arbeidsgiver sparer 5,7 % (offentlig sektor) av inntekten din til din pensjon. Pensjonsopptjeningen fordeles på antall år det er forventet at du har igjen å leve når du starter uttak.</a:t>
            </a:r>
          </a:p>
          <a:p>
            <a:endParaRPr lang="nb-NO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  <a:p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I bedrifter med tariffavtale får du i tillegg AFP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5AA460D-E03E-998D-0FA1-68FDFF6CED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911623"/>
              </p:ext>
            </p:extLst>
          </p:nvPr>
        </p:nvGraphicFramePr>
        <p:xfrm>
          <a:off x="3921369" y="0"/>
          <a:ext cx="8270631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4024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Sylinder 12">
            <a:extLst>
              <a:ext uri="{FF2B5EF4-FFF2-40B4-BE49-F238E27FC236}">
                <a16:creationId xmlns:a16="http://schemas.microsoft.com/office/drawing/2014/main" id="{838F5141-AC47-BF34-632F-BBB6E3B38B69}"/>
              </a:ext>
            </a:extLst>
          </p:cNvPr>
          <p:cNvSpPr txBox="1"/>
          <p:nvPr/>
        </p:nvSpPr>
        <p:spPr>
          <a:xfrm>
            <a:off x="404446" y="369277"/>
            <a:ext cx="615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Tjenestepensjon og AFP</a:t>
            </a:r>
          </a:p>
        </p:txBody>
      </p:sp>
      <p:pic>
        <p:nvPicPr>
          <p:cNvPr id="15" name="Grafikk 14" descr="Sparegris kontur">
            <a:extLst>
              <a:ext uri="{FF2B5EF4-FFF2-40B4-BE49-F238E27FC236}">
                <a16:creationId xmlns:a16="http://schemas.microsoft.com/office/drawing/2014/main" id="{9CCEBCDA-A606-687D-309B-8727DC4BD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1332" y="3429000"/>
            <a:ext cx="3112477" cy="3112477"/>
          </a:xfrm>
          <a:prstGeom prst="rect">
            <a:avLst/>
          </a:prstGeom>
        </p:spPr>
      </p:pic>
      <p:sp>
        <p:nvSpPr>
          <p:cNvPr id="16" name="TekstSylinder 15">
            <a:extLst>
              <a:ext uri="{FF2B5EF4-FFF2-40B4-BE49-F238E27FC236}">
                <a16:creationId xmlns:a16="http://schemas.microsoft.com/office/drawing/2014/main" id="{2C1CDC49-60D2-109B-1C31-C56BE6582AE8}"/>
              </a:ext>
            </a:extLst>
          </p:cNvPr>
          <p:cNvSpPr txBox="1"/>
          <p:nvPr/>
        </p:nvSpPr>
        <p:spPr>
          <a:xfrm>
            <a:off x="404446" y="1336092"/>
            <a:ext cx="36262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Arbeidsgiver sparer 2-7 % (privat sektor) av inntekten din til din pensjon. Pensjonsopptjeningen fordeles mellom 10 og 15 år, avhengig av alder ved uttak</a:t>
            </a:r>
          </a:p>
          <a:p>
            <a:endParaRPr lang="nb-NO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  <a:p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I bedrifter med tariffavtale får du i tillegg AFP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5AA460D-E03E-998D-0FA1-68FDFF6CED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3156823"/>
              </p:ext>
            </p:extLst>
          </p:nvPr>
        </p:nvGraphicFramePr>
        <p:xfrm>
          <a:off x="3921369" y="0"/>
          <a:ext cx="8270631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81362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Sylinder 12">
            <a:extLst>
              <a:ext uri="{FF2B5EF4-FFF2-40B4-BE49-F238E27FC236}">
                <a16:creationId xmlns:a16="http://schemas.microsoft.com/office/drawing/2014/main" id="{838F5141-AC47-BF34-632F-BBB6E3B38B69}"/>
              </a:ext>
            </a:extLst>
          </p:cNvPr>
          <p:cNvSpPr txBox="1"/>
          <p:nvPr/>
        </p:nvSpPr>
        <p:spPr>
          <a:xfrm>
            <a:off x="404446" y="369277"/>
            <a:ext cx="615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Egen sparing</a:t>
            </a:r>
          </a:p>
        </p:txBody>
      </p:sp>
      <p:pic>
        <p:nvPicPr>
          <p:cNvPr id="15" name="Grafikk 14" descr="Sparegris kontur">
            <a:extLst>
              <a:ext uri="{FF2B5EF4-FFF2-40B4-BE49-F238E27FC236}">
                <a16:creationId xmlns:a16="http://schemas.microsoft.com/office/drawing/2014/main" id="{9CCEBCDA-A606-687D-309B-8727DC4BD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48508" y="4708020"/>
            <a:ext cx="1529862" cy="1529862"/>
          </a:xfrm>
          <a:prstGeom prst="rect">
            <a:avLst/>
          </a:prstGeom>
        </p:spPr>
      </p:pic>
      <p:sp>
        <p:nvSpPr>
          <p:cNvPr id="16" name="TekstSylinder 15">
            <a:extLst>
              <a:ext uri="{FF2B5EF4-FFF2-40B4-BE49-F238E27FC236}">
                <a16:creationId xmlns:a16="http://schemas.microsoft.com/office/drawing/2014/main" id="{2C1CDC49-60D2-109B-1C31-C56BE6582AE8}"/>
              </a:ext>
            </a:extLst>
          </p:cNvPr>
          <p:cNvSpPr txBox="1"/>
          <p:nvPr/>
        </p:nvSpPr>
        <p:spPr>
          <a:xfrm>
            <a:off x="404446" y="1336092"/>
            <a:ext cx="36262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Du sparer så mye som du kan og får det utbetalt når du går av.</a:t>
            </a:r>
          </a:p>
          <a:p>
            <a:endParaRPr lang="nb-NO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  <a:p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Eks. 500 kr i måneden i 40 år vil gi 2000 kr i måneden i 10 år nå du starter uttak. (Forutsetning at du får avkastning på minimum prisveksten)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86466FE-8BF4-FB6B-01C1-2514E85A3F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966428"/>
              </p:ext>
            </p:extLst>
          </p:nvPr>
        </p:nvGraphicFramePr>
        <p:xfrm>
          <a:off x="3921369" y="0"/>
          <a:ext cx="8270631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6063873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12292</TotalTime>
  <Words>785</Words>
  <Application>Microsoft Macintosh PowerPoint</Application>
  <PresentationFormat>Widescreen</PresentationFormat>
  <Paragraphs>131</Paragraphs>
  <Slides>16</Slides>
  <Notes>14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16</vt:i4>
      </vt:variant>
    </vt:vector>
  </HeadingPairs>
  <TitlesOfParts>
    <vt:vector size="23" baseType="lpstr">
      <vt:lpstr>Aptos</vt:lpstr>
      <vt:lpstr>Aptos Display</vt:lpstr>
      <vt:lpstr>Arial</vt:lpstr>
      <vt:lpstr>Source Sans Pro</vt:lpstr>
      <vt:lpstr>Source Sans Pro Light</vt:lpstr>
      <vt:lpstr>Source Sans Pro SemiBold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Erik Johansen Jørgensen</dc:creator>
  <cp:lastModifiedBy>Erik Johansen Jørgensen</cp:lastModifiedBy>
  <cp:revision>1</cp:revision>
  <cp:lastPrinted>2024-02-26T14:44:48Z</cp:lastPrinted>
  <dcterms:created xsi:type="dcterms:W3CDTF">2024-02-20T15:00:52Z</dcterms:created>
  <dcterms:modified xsi:type="dcterms:W3CDTF">2024-03-14T19:37:55Z</dcterms:modified>
</cp:coreProperties>
</file>